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31"/>
  </p:notesMasterIdLst>
  <p:sldIdLst>
    <p:sldId id="256" r:id="rId2"/>
    <p:sldId id="257" r:id="rId3"/>
    <p:sldId id="258" r:id="rId4"/>
    <p:sldId id="261" r:id="rId5"/>
    <p:sldId id="262" r:id="rId6"/>
    <p:sldId id="263" r:id="rId7"/>
    <p:sldId id="264" r:id="rId8"/>
    <p:sldId id="265" r:id="rId9"/>
    <p:sldId id="266" r:id="rId10"/>
    <p:sldId id="267" r:id="rId11"/>
    <p:sldId id="268" r:id="rId12"/>
    <p:sldId id="269" r:id="rId13"/>
    <p:sldId id="270" r:id="rId14"/>
    <p:sldId id="273" r:id="rId15"/>
    <p:sldId id="296" r:id="rId16"/>
    <p:sldId id="280" r:id="rId17"/>
    <p:sldId id="281" r:id="rId18"/>
    <p:sldId id="282" r:id="rId19"/>
    <p:sldId id="283" r:id="rId20"/>
    <p:sldId id="284" r:id="rId21"/>
    <p:sldId id="285" r:id="rId22"/>
    <p:sldId id="288" r:id="rId23"/>
    <p:sldId id="298" r:id="rId24"/>
    <p:sldId id="289" r:id="rId25"/>
    <p:sldId id="297" r:id="rId26"/>
    <p:sldId id="290" r:id="rId27"/>
    <p:sldId id="292" r:id="rId28"/>
    <p:sldId id="293" r:id="rId29"/>
    <p:sldId id="294" r:id="rId30"/>
  </p:sldIdLst>
  <p:sldSz cx="9144000" cy="5143500" type="screen16x9"/>
  <p:notesSz cx="6858000" cy="9144000"/>
  <p:embeddedFontLst>
    <p:embeddedFont>
      <p:font typeface="Calibri" panose="020F0502020204030204" pitchFamily="34" charset="0"/>
      <p:regular r:id="rId32"/>
      <p:bold r:id="rId33"/>
      <p:italic r:id="rId34"/>
      <p:boldItalic r:id="rId35"/>
    </p:embeddedFont>
    <p:embeddedFont>
      <p:font typeface="Caveat SemiBold" panose="020B0604020202020204" charset="0"/>
      <p:regular r:id="rId36"/>
      <p:bold r:id="rId37"/>
    </p:embeddedFont>
    <p:embeddedFont>
      <p:font typeface="Garamond" panose="02020404030301010803" pitchFamily="18" charset="0"/>
      <p:regular r:id="rId38"/>
      <p:bold r:id="rId39"/>
      <p:italic r:id="rId40"/>
    </p:embeddedFont>
    <p:embeddedFont>
      <p:font typeface="Georgia" panose="02040502050405020303" pitchFamily="18" charset="0"/>
      <p:regular r:id="rId41"/>
      <p:bold r:id="rId42"/>
      <p:italic r:id="rId43"/>
      <p:boldItalic r:id="rId44"/>
    </p:embeddedFont>
    <p:embeddedFont>
      <p:font typeface="Gill Sans" panose="020B0604020202020204" charset="0"/>
      <p:regular r:id="rId45"/>
      <p:bold r:id="rId46"/>
    </p:embeddedFont>
    <p:embeddedFont>
      <p:font typeface="Montserrat" panose="00000500000000000000" pitchFamily="2" charset="0"/>
      <p:regular r:id="rId47"/>
      <p:bold r:id="rId48"/>
      <p:italic r:id="rId49"/>
      <p:boldItalic r:id="rId50"/>
    </p:embeddedFont>
    <p:embeddedFont>
      <p:font typeface="Open Sans" panose="020B0606030504020204" pitchFamily="3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9932FF5-B41F-459F-B8F0-0E2E1429E4B2}" v="1" dt="2023-06-12T06:08:31.693"/>
  </p1510:revLst>
</p1510:revInfo>
</file>

<file path=ppt/tableStyles.xml><?xml version="1.0" encoding="utf-8"?>
<a:tblStyleLst xmlns:a="http://schemas.openxmlformats.org/drawingml/2006/main" def="{C65AB664-C705-43D8-B580-988C06505CAD}">
  <a:tblStyle styleId="{C65AB664-C705-43D8-B580-988C06505CAD}"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7CED845-301C-4D3D-87F4-2CC9AD1EF8FC}" styleName="Table_1">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15455E7A-3600-4825-A7AC-22F78C53E2C3}" styleName="Table_2">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12" d="100"/>
          <a:sy n="112" d="100"/>
        </p:scale>
        <p:origin x="1584" y="58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59"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54"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font" Target="fonts/font22.fntdata"/><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font" Target="fonts/font21.fntdata"/><Relationship Id="rId60"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tick Maity" userId="425dd2d7-f2fd-4805-9e71-55c74e56ff6c" providerId="ADAL" clId="{0F14EFEB-37A5-42FD-9918-9D8919F657A5}"/>
    <pc:docChg chg="undo redo custSel addSld delSld modSld sldOrd">
      <pc:chgData name="Rittick Maity" userId="425dd2d7-f2fd-4805-9e71-55c74e56ff6c" providerId="ADAL" clId="{0F14EFEB-37A5-42FD-9918-9D8919F657A5}" dt="2023-06-07T11:38:22.757" v="2196" actId="1076"/>
      <pc:docMkLst>
        <pc:docMk/>
      </pc:docMkLst>
      <pc:sldChg chg="modSp mod">
        <pc:chgData name="Rittick Maity" userId="425dd2d7-f2fd-4805-9e71-55c74e56ff6c" providerId="ADAL" clId="{0F14EFEB-37A5-42FD-9918-9D8919F657A5}" dt="2023-06-07T07:39:19.680" v="2008" actId="20577"/>
        <pc:sldMkLst>
          <pc:docMk/>
          <pc:sldMk cId="0" sldId="256"/>
        </pc:sldMkLst>
        <pc:spChg chg="mod">
          <ac:chgData name="Rittick Maity" userId="425dd2d7-f2fd-4805-9e71-55c74e56ff6c" providerId="ADAL" clId="{0F14EFEB-37A5-42FD-9918-9D8919F657A5}" dt="2023-06-06T09:58:42.007" v="379" actId="20577"/>
          <ac:spMkLst>
            <pc:docMk/>
            <pc:sldMk cId="0" sldId="256"/>
            <ac:spMk id="75" creationId="{00000000-0000-0000-0000-000000000000}"/>
          </ac:spMkLst>
        </pc:spChg>
        <pc:spChg chg="mod">
          <ac:chgData name="Rittick Maity" userId="425dd2d7-f2fd-4805-9e71-55c74e56ff6c" providerId="ADAL" clId="{0F14EFEB-37A5-42FD-9918-9D8919F657A5}" dt="2023-06-06T06:10:23.657" v="35" actId="20577"/>
          <ac:spMkLst>
            <pc:docMk/>
            <pc:sldMk cId="0" sldId="256"/>
            <ac:spMk id="76" creationId="{00000000-0000-0000-0000-000000000000}"/>
          </ac:spMkLst>
        </pc:spChg>
        <pc:spChg chg="mod">
          <ac:chgData name="Rittick Maity" userId="425dd2d7-f2fd-4805-9e71-55c74e56ff6c" providerId="ADAL" clId="{0F14EFEB-37A5-42FD-9918-9D8919F657A5}" dt="2023-06-06T06:11:47.807" v="131" actId="14100"/>
          <ac:spMkLst>
            <pc:docMk/>
            <pc:sldMk cId="0" sldId="256"/>
            <ac:spMk id="80" creationId="{00000000-0000-0000-0000-000000000000}"/>
          </ac:spMkLst>
        </pc:spChg>
        <pc:spChg chg="mod">
          <ac:chgData name="Rittick Maity" userId="425dd2d7-f2fd-4805-9e71-55c74e56ff6c" providerId="ADAL" clId="{0F14EFEB-37A5-42FD-9918-9D8919F657A5}" dt="2023-06-07T07:39:19.680" v="2008" actId="20577"/>
          <ac:spMkLst>
            <pc:docMk/>
            <pc:sldMk cId="0" sldId="256"/>
            <ac:spMk id="81" creationId="{00000000-0000-0000-0000-000000000000}"/>
          </ac:spMkLst>
        </pc:spChg>
      </pc:sldChg>
      <pc:sldChg chg="delSp modSp mod">
        <pc:chgData name="Rittick Maity" userId="425dd2d7-f2fd-4805-9e71-55c74e56ff6c" providerId="ADAL" clId="{0F14EFEB-37A5-42FD-9918-9D8919F657A5}" dt="2023-06-06T06:40:06.559" v="282" actId="403"/>
        <pc:sldMkLst>
          <pc:docMk/>
          <pc:sldMk cId="0" sldId="258"/>
        </pc:sldMkLst>
        <pc:spChg chg="del">
          <ac:chgData name="Rittick Maity" userId="425dd2d7-f2fd-4805-9e71-55c74e56ff6c" providerId="ADAL" clId="{0F14EFEB-37A5-42FD-9918-9D8919F657A5}" dt="2023-06-06T06:12:46.614" v="139" actId="478"/>
          <ac:spMkLst>
            <pc:docMk/>
            <pc:sldMk cId="0" sldId="258"/>
            <ac:spMk id="96" creationId="{00000000-0000-0000-0000-000000000000}"/>
          </ac:spMkLst>
        </pc:spChg>
        <pc:spChg chg="mod">
          <ac:chgData name="Rittick Maity" userId="425dd2d7-f2fd-4805-9e71-55c74e56ff6c" providerId="ADAL" clId="{0F14EFEB-37A5-42FD-9918-9D8919F657A5}" dt="2023-06-06T06:40:06.559" v="282" actId="403"/>
          <ac:spMkLst>
            <pc:docMk/>
            <pc:sldMk cId="0" sldId="258"/>
            <ac:spMk id="97" creationId="{00000000-0000-0000-0000-000000000000}"/>
          </ac:spMkLst>
        </pc:spChg>
      </pc:sldChg>
      <pc:sldChg chg="delSp del mod">
        <pc:chgData name="Rittick Maity" userId="425dd2d7-f2fd-4805-9e71-55c74e56ff6c" providerId="ADAL" clId="{0F14EFEB-37A5-42FD-9918-9D8919F657A5}" dt="2023-06-06T06:13:16.653" v="145" actId="47"/>
        <pc:sldMkLst>
          <pc:docMk/>
          <pc:sldMk cId="0" sldId="259"/>
        </pc:sldMkLst>
        <pc:picChg chg="del">
          <ac:chgData name="Rittick Maity" userId="425dd2d7-f2fd-4805-9e71-55c74e56ff6c" providerId="ADAL" clId="{0F14EFEB-37A5-42FD-9918-9D8919F657A5}" dt="2023-06-06T06:13:13.793" v="144" actId="478"/>
          <ac:picMkLst>
            <pc:docMk/>
            <pc:sldMk cId="0" sldId="259"/>
            <ac:picMk id="106" creationId="{00000000-0000-0000-0000-000000000000}"/>
          </ac:picMkLst>
        </pc:picChg>
        <pc:picChg chg="del">
          <ac:chgData name="Rittick Maity" userId="425dd2d7-f2fd-4805-9e71-55c74e56ff6c" providerId="ADAL" clId="{0F14EFEB-37A5-42FD-9918-9D8919F657A5}" dt="2023-06-06T06:13:12.566" v="142" actId="478"/>
          <ac:picMkLst>
            <pc:docMk/>
            <pc:sldMk cId="0" sldId="259"/>
            <ac:picMk id="107" creationId="{00000000-0000-0000-0000-000000000000}"/>
          </ac:picMkLst>
        </pc:picChg>
        <pc:picChg chg="del">
          <ac:chgData name="Rittick Maity" userId="425dd2d7-f2fd-4805-9e71-55c74e56ff6c" providerId="ADAL" clId="{0F14EFEB-37A5-42FD-9918-9D8919F657A5}" dt="2023-06-06T06:13:13.239" v="143" actId="478"/>
          <ac:picMkLst>
            <pc:docMk/>
            <pc:sldMk cId="0" sldId="259"/>
            <ac:picMk id="108" creationId="{00000000-0000-0000-0000-000000000000}"/>
          </ac:picMkLst>
        </pc:picChg>
      </pc:sldChg>
      <pc:sldChg chg="del">
        <pc:chgData name="Rittick Maity" userId="425dd2d7-f2fd-4805-9e71-55c74e56ff6c" providerId="ADAL" clId="{0F14EFEB-37A5-42FD-9918-9D8919F657A5}" dt="2023-06-06T06:13:20.289" v="146" actId="47"/>
        <pc:sldMkLst>
          <pc:docMk/>
          <pc:sldMk cId="0" sldId="260"/>
        </pc:sldMkLst>
      </pc:sldChg>
      <pc:sldChg chg="delSp modSp mod">
        <pc:chgData name="Rittick Maity" userId="425dd2d7-f2fd-4805-9e71-55c74e56ff6c" providerId="ADAL" clId="{0F14EFEB-37A5-42FD-9918-9D8919F657A5}" dt="2023-06-06T06:39:57.050" v="280" actId="403"/>
        <pc:sldMkLst>
          <pc:docMk/>
          <pc:sldMk cId="0" sldId="261"/>
        </pc:sldMkLst>
        <pc:spChg chg="del">
          <ac:chgData name="Rittick Maity" userId="425dd2d7-f2fd-4805-9e71-55c74e56ff6c" providerId="ADAL" clId="{0F14EFEB-37A5-42FD-9918-9D8919F657A5}" dt="2023-06-06T06:13:47.287" v="149" actId="478"/>
          <ac:spMkLst>
            <pc:docMk/>
            <pc:sldMk cId="0" sldId="261"/>
            <ac:spMk id="124" creationId="{00000000-0000-0000-0000-000000000000}"/>
          </ac:spMkLst>
        </pc:spChg>
        <pc:spChg chg="mod">
          <ac:chgData name="Rittick Maity" userId="425dd2d7-f2fd-4805-9e71-55c74e56ff6c" providerId="ADAL" clId="{0F14EFEB-37A5-42FD-9918-9D8919F657A5}" dt="2023-06-06T06:39:57.050" v="280" actId="403"/>
          <ac:spMkLst>
            <pc:docMk/>
            <pc:sldMk cId="0" sldId="261"/>
            <ac:spMk id="125" creationId="{00000000-0000-0000-0000-000000000000}"/>
          </ac:spMkLst>
        </pc:spChg>
      </pc:sldChg>
      <pc:sldChg chg="delSp modSp mod">
        <pc:chgData name="Rittick Maity" userId="425dd2d7-f2fd-4805-9e71-55c74e56ff6c" providerId="ADAL" clId="{0F14EFEB-37A5-42FD-9918-9D8919F657A5}" dt="2023-06-06T06:14:36.273" v="156" actId="404"/>
        <pc:sldMkLst>
          <pc:docMk/>
          <pc:sldMk cId="0" sldId="262"/>
        </pc:sldMkLst>
        <pc:spChg chg="del">
          <ac:chgData name="Rittick Maity" userId="425dd2d7-f2fd-4805-9e71-55c74e56ff6c" providerId="ADAL" clId="{0F14EFEB-37A5-42FD-9918-9D8919F657A5}" dt="2023-06-06T06:13:52.528" v="150" actId="478"/>
          <ac:spMkLst>
            <pc:docMk/>
            <pc:sldMk cId="0" sldId="262"/>
            <ac:spMk id="132" creationId="{00000000-0000-0000-0000-000000000000}"/>
          </ac:spMkLst>
        </pc:spChg>
        <pc:spChg chg="mod">
          <ac:chgData name="Rittick Maity" userId="425dd2d7-f2fd-4805-9e71-55c74e56ff6c" providerId="ADAL" clId="{0F14EFEB-37A5-42FD-9918-9D8919F657A5}" dt="2023-06-06T06:14:36.273" v="156" actId="404"/>
          <ac:spMkLst>
            <pc:docMk/>
            <pc:sldMk cId="0" sldId="262"/>
            <ac:spMk id="133" creationId="{00000000-0000-0000-0000-000000000000}"/>
          </ac:spMkLst>
        </pc:spChg>
      </pc:sldChg>
      <pc:sldChg chg="delSp modSp mod">
        <pc:chgData name="Rittick Maity" userId="425dd2d7-f2fd-4805-9e71-55c74e56ff6c" providerId="ADAL" clId="{0F14EFEB-37A5-42FD-9918-9D8919F657A5}" dt="2023-06-06T06:39:44.857" v="279" actId="27636"/>
        <pc:sldMkLst>
          <pc:docMk/>
          <pc:sldMk cId="0" sldId="263"/>
        </pc:sldMkLst>
        <pc:spChg chg="del">
          <ac:chgData name="Rittick Maity" userId="425dd2d7-f2fd-4805-9e71-55c74e56ff6c" providerId="ADAL" clId="{0F14EFEB-37A5-42FD-9918-9D8919F657A5}" dt="2023-06-06T06:21:40.875" v="159" actId="478"/>
          <ac:spMkLst>
            <pc:docMk/>
            <pc:sldMk cId="0" sldId="263"/>
            <ac:spMk id="140" creationId="{00000000-0000-0000-0000-000000000000}"/>
          </ac:spMkLst>
        </pc:spChg>
        <pc:spChg chg="mod">
          <ac:chgData name="Rittick Maity" userId="425dd2d7-f2fd-4805-9e71-55c74e56ff6c" providerId="ADAL" clId="{0F14EFEB-37A5-42FD-9918-9D8919F657A5}" dt="2023-06-06T06:39:44.857" v="279" actId="27636"/>
          <ac:spMkLst>
            <pc:docMk/>
            <pc:sldMk cId="0" sldId="263"/>
            <ac:spMk id="141" creationId="{00000000-0000-0000-0000-000000000000}"/>
          </ac:spMkLst>
        </pc:spChg>
      </pc:sldChg>
      <pc:sldChg chg="delSp modSp mod">
        <pc:chgData name="Rittick Maity" userId="425dd2d7-f2fd-4805-9e71-55c74e56ff6c" providerId="ADAL" clId="{0F14EFEB-37A5-42FD-9918-9D8919F657A5}" dt="2023-06-06T06:39:36.527" v="277" actId="403"/>
        <pc:sldMkLst>
          <pc:docMk/>
          <pc:sldMk cId="0" sldId="264"/>
        </pc:sldMkLst>
        <pc:spChg chg="del">
          <ac:chgData name="Rittick Maity" userId="425dd2d7-f2fd-4805-9e71-55c74e56ff6c" providerId="ADAL" clId="{0F14EFEB-37A5-42FD-9918-9D8919F657A5}" dt="2023-06-06T06:22:38.269" v="168" actId="478"/>
          <ac:spMkLst>
            <pc:docMk/>
            <pc:sldMk cId="0" sldId="264"/>
            <ac:spMk id="148" creationId="{00000000-0000-0000-0000-000000000000}"/>
          </ac:spMkLst>
        </pc:spChg>
        <pc:spChg chg="mod">
          <ac:chgData name="Rittick Maity" userId="425dd2d7-f2fd-4805-9e71-55c74e56ff6c" providerId="ADAL" clId="{0F14EFEB-37A5-42FD-9918-9D8919F657A5}" dt="2023-06-06T06:39:36.527" v="277" actId="403"/>
          <ac:spMkLst>
            <pc:docMk/>
            <pc:sldMk cId="0" sldId="264"/>
            <ac:spMk id="149" creationId="{00000000-0000-0000-0000-000000000000}"/>
          </ac:spMkLst>
        </pc:spChg>
      </pc:sldChg>
      <pc:sldChg chg="modSp mod">
        <pc:chgData name="Rittick Maity" userId="425dd2d7-f2fd-4805-9e71-55c74e56ff6c" providerId="ADAL" clId="{0F14EFEB-37A5-42FD-9918-9D8919F657A5}" dt="2023-06-07T07:39:48.410" v="2009" actId="255"/>
        <pc:sldMkLst>
          <pc:docMk/>
          <pc:sldMk cId="0" sldId="265"/>
        </pc:sldMkLst>
        <pc:spChg chg="mod">
          <ac:chgData name="Rittick Maity" userId="425dd2d7-f2fd-4805-9e71-55c74e56ff6c" providerId="ADAL" clId="{0F14EFEB-37A5-42FD-9918-9D8919F657A5}" dt="2023-06-06T06:23:47.323" v="173" actId="27636"/>
          <ac:spMkLst>
            <pc:docMk/>
            <pc:sldMk cId="0" sldId="265"/>
            <ac:spMk id="156" creationId="{00000000-0000-0000-0000-000000000000}"/>
          </ac:spMkLst>
        </pc:spChg>
        <pc:graphicFrameChg chg="mod modGraphic">
          <ac:chgData name="Rittick Maity" userId="425dd2d7-f2fd-4805-9e71-55c74e56ff6c" providerId="ADAL" clId="{0F14EFEB-37A5-42FD-9918-9D8919F657A5}" dt="2023-06-07T07:39:48.410" v="2009" actId="255"/>
          <ac:graphicFrameMkLst>
            <pc:docMk/>
            <pc:sldMk cId="0" sldId="265"/>
            <ac:graphicFrameMk id="157" creationId="{00000000-0000-0000-0000-000000000000}"/>
          </ac:graphicFrameMkLst>
        </pc:graphicFrameChg>
      </pc:sldChg>
      <pc:sldChg chg="modSp mod">
        <pc:chgData name="Rittick Maity" userId="425dd2d7-f2fd-4805-9e71-55c74e56ff6c" providerId="ADAL" clId="{0F14EFEB-37A5-42FD-9918-9D8919F657A5}" dt="2023-06-07T07:41:18.686" v="2049" actId="2711"/>
        <pc:sldMkLst>
          <pc:docMk/>
          <pc:sldMk cId="0" sldId="266"/>
        </pc:sldMkLst>
        <pc:spChg chg="mod">
          <ac:chgData name="Rittick Maity" userId="425dd2d7-f2fd-4805-9e71-55c74e56ff6c" providerId="ADAL" clId="{0F14EFEB-37A5-42FD-9918-9D8919F657A5}" dt="2023-06-06T06:23:47.339" v="174" actId="27636"/>
          <ac:spMkLst>
            <pc:docMk/>
            <pc:sldMk cId="0" sldId="266"/>
            <ac:spMk id="164" creationId="{00000000-0000-0000-0000-000000000000}"/>
          </ac:spMkLst>
        </pc:spChg>
        <pc:graphicFrameChg chg="mod modGraphic">
          <ac:chgData name="Rittick Maity" userId="425dd2d7-f2fd-4805-9e71-55c74e56ff6c" providerId="ADAL" clId="{0F14EFEB-37A5-42FD-9918-9D8919F657A5}" dt="2023-06-07T07:41:18.686" v="2049" actId="2711"/>
          <ac:graphicFrameMkLst>
            <pc:docMk/>
            <pc:sldMk cId="0" sldId="266"/>
            <ac:graphicFrameMk id="165" creationId="{00000000-0000-0000-0000-000000000000}"/>
          </ac:graphicFrameMkLst>
        </pc:graphicFrameChg>
      </pc:sldChg>
      <pc:sldChg chg="addSp delSp modSp mod">
        <pc:chgData name="Rittick Maity" userId="425dd2d7-f2fd-4805-9e71-55c74e56ff6c" providerId="ADAL" clId="{0F14EFEB-37A5-42FD-9918-9D8919F657A5}" dt="2023-06-06T17:39:14.570" v="1208" actId="948"/>
        <pc:sldMkLst>
          <pc:docMk/>
          <pc:sldMk cId="0" sldId="267"/>
        </pc:sldMkLst>
        <pc:spChg chg="add mod">
          <ac:chgData name="Rittick Maity" userId="425dd2d7-f2fd-4805-9e71-55c74e56ff6c" providerId="ADAL" clId="{0F14EFEB-37A5-42FD-9918-9D8919F657A5}" dt="2023-06-06T17:39:14.570" v="1208" actId="948"/>
          <ac:spMkLst>
            <pc:docMk/>
            <pc:sldMk cId="0" sldId="267"/>
            <ac:spMk id="3" creationId="{2FEE5B79-740E-D5AF-37D2-6849FC2A1F66}"/>
          </ac:spMkLst>
        </pc:spChg>
        <pc:spChg chg="mod">
          <ac:chgData name="Rittick Maity" userId="425dd2d7-f2fd-4805-9e71-55c74e56ff6c" providerId="ADAL" clId="{0F14EFEB-37A5-42FD-9918-9D8919F657A5}" dt="2023-06-06T06:34:34.264" v="230" actId="404"/>
          <ac:spMkLst>
            <pc:docMk/>
            <pc:sldMk cId="0" sldId="267"/>
            <ac:spMk id="172" creationId="{00000000-0000-0000-0000-000000000000}"/>
          </ac:spMkLst>
        </pc:spChg>
        <pc:spChg chg="del mod">
          <ac:chgData name="Rittick Maity" userId="425dd2d7-f2fd-4805-9e71-55c74e56ff6c" providerId="ADAL" clId="{0F14EFEB-37A5-42FD-9918-9D8919F657A5}" dt="2023-06-06T06:36:40.821" v="239" actId="478"/>
          <ac:spMkLst>
            <pc:docMk/>
            <pc:sldMk cId="0" sldId="267"/>
            <ac:spMk id="173" creationId="{00000000-0000-0000-0000-000000000000}"/>
          </ac:spMkLst>
        </pc:spChg>
      </pc:sldChg>
      <pc:sldChg chg="addSp delSp modSp mod">
        <pc:chgData name="Rittick Maity" userId="425dd2d7-f2fd-4805-9e71-55c74e56ff6c" providerId="ADAL" clId="{0F14EFEB-37A5-42FD-9918-9D8919F657A5}" dt="2023-06-07T05:27:22.139" v="1979" actId="14100"/>
        <pc:sldMkLst>
          <pc:docMk/>
          <pc:sldMk cId="0" sldId="268"/>
        </pc:sldMkLst>
        <pc:spChg chg="add mod">
          <ac:chgData name="Rittick Maity" userId="425dd2d7-f2fd-4805-9e71-55c74e56ff6c" providerId="ADAL" clId="{0F14EFEB-37A5-42FD-9918-9D8919F657A5}" dt="2023-06-06T09:25:59.570" v="328" actId="2711"/>
          <ac:spMkLst>
            <pc:docMk/>
            <pc:sldMk cId="0" sldId="268"/>
            <ac:spMk id="3" creationId="{FB4DA7DB-3F6E-09DE-6BE5-F07CFD77E1E8}"/>
          </ac:spMkLst>
        </pc:spChg>
        <pc:spChg chg="mod">
          <ac:chgData name="Rittick Maity" userId="425dd2d7-f2fd-4805-9e71-55c74e56ff6c" providerId="ADAL" clId="{0F14EFEB-37A5-42FD-9918-9D8919F657A5}" dt="2023-06-07T05:27:22.139" v="1979" actId="14100"/>
          <ac:spMkLst>
            <pc:docMk/>
            <pc:sldMk cId="0" sldId="268"/>
            <ac:spMk id="180" creationId="{00000000-0000-0000-0000-000000000000}"/>
          </ac:spMkLst>
        </pc:spChg>
        <pc:spChg chg="add del mod">
          <ac:chgData name="Rittick Maity" userId="425dd2d7-f2fd-4805-9e71-55c74e56ff6c" providerId="ADAL" clId="{0F14EFEB-37A5-42FD-9918-9D8919F657A5}" dt="2023-06-06T09:25:07.247" v="318" actId="478"/>
          <ac:spMkLst>
            <pc:docMk/>
            <pc:sldMk cId="0" sldId="268"/>
            <ac:spMk id="181" creationId="{00000000-0000-0000-0000-000000000000}"/>
          </ac:spMkLst>
        </pc:spChg>
      </pc:sldChg>
      <pc:sldChg chg="addSp delSp modSp mod">
        <pc:chgData name="Rittick Maity" userId="425dd2d7-f2fd-4805-9e71-55c74e56ff6c" providerId="ADAL" clId="{0F14EFEB-37A5-42FD-9918-9D8919F657A5}" dt="2023-06-07T05:27:34.428" v="1981" actId="14100"/>
        <pc:sldMkLst>
          <pc:docMk/>
          <pc:sldMk cId="0" sldId="269"/>
        </pc:sldMkLst>
        <pc:spChg chg="add mod">
          <ac:chgData name="Rittick Maity" userId="425dd2d7-f2fd-4805-9e71-55c74e56ff6c" providerId="ADAL" clId="{0F14EFEB-37A5-42FD-9918-9D8919F657A5}" dt="2023-06-06T17:38:39.097" v="1206" actId="948"/>
          <ac:spMkLst>
            <pc:docMk/>
            <pc:sldMk cId="0" sldId="269"/>
            <ac:spMk id="3" creationId="{67F42CDB-2952-0471-6105-D4AF6A5FBDD0}"/>
          </ac:spMkLst>
        </pc:spChg>
        <pc:spChg chg="mod">
          <ac:chgData name="Rittick Maity" userId="425dd2d7-f2fd-4805-9e71-55c74e56ff6c" providerId="ADAL" clId="{0F14EFEB-37A5-42FD-9918-9D8919F657A5}" dt="2023-06-07T05:27:34.428" v="1981" actId="14100"/>
          <ac:spMkLst>
            <pc:docMk/>
            <pc:sldMk cId="0" sldId="269"/>
            <ac:spMk id="188" creationId="{00000000-0000-0000-0000-000000000000}"/>
          </ac:spMkLst>
        </pc:spChg>
        <pc:spChg chg="del mod">
          <ac:chgData name="Rittick Maity" userId="425dd2d7-f2fd-4805-9e71-55c74e56ff6c" providerId="ADAL" clId="{0F14EFEB-37A5-42FD-9918-9D8919F657A5}" dt="2023-06-06T09:38:05.243" v="346" actId="478"/>
          <ac:spMkLst>
            <pc:docMk/>
            <pc:sldMk cId="0" sldId="269"/>
            <ac:spMk id="189" creationId="{00000000-0000-0000-0000-000000000000}"/>
          </ac:spMkLst>
        </pc:spChg>
      </pc:sldChg>
      <pc:sldChg chg="addSp delSp modSp mod">
        <pc:chgData name="Rittick Maity" userId="425dd2d7-f2fd-4805-9e71-55c74e56ff6c" providerId="ADAL" clId="{0F14EFEB-37A5-42FD-9918-9D8919F657A5}" dt="2023-06-07T05:26:42.247" v="1969" actId="14100"/>
        <pc:sldMkLst>
          <pc:docMk/>
          <pc:sldMk cId="0" sldId="270"/>
        </pc:sldMkLst>
        <pc:spChg chg="add mod">
          <ac:chgData name="Rittick Maity" userId="425dd2d7-f2fd-4805-9e71-55c74e56ff6c" providerId="ADAL" clId="{0F14EFEB-37A5-42FD-9918-9D8919F657A5}" dt="2023-06-06T10:05:25.510" v="395" actId="123"/>
          <ac:spMkLst>
            <pc:docMk/>
            <pc:sldMk cId="0" sldId="270"/>
            <ac:spMk id="3" creationId="{CCC284EB-DA7E-B04C-06D7-07156CA26FE4}"/>
          </ac:spMkLst>
        </pc:spChg>
        <pc:spChg chg="mod">
          <ac:chgData name="Rittick Maity" userId="425dd2d7-f2fd-4805-9e71-55c74e56ff6c" providerId="ADAL" clId="{0F14EFEB-37A5-42FD-9918-9D8919F657A5}" dt="2023-06-07T05:26:42.247" v="1969" actId="14100"/>
          <ac:spMkLst>
            <pc:docMk/>
            <pc:sldMk cId="0" sldId="270"/>
            <ac:spMk id="196" creationId="{00000000-0000-0000-0000-000000000000}"/>
          </ac:spMkLst>
        </pc:spChg>
        <pc:spChg chg="del mod">
          <ac:chgData name="Rittick Maity" userId="425dd2d7-f2fd-4805-9e71-55c74e56ff6c" providerId="ADAL" clId="{0F14EFEB-37A5-42FD-9918-9D8919F657A5}" dt="2023-06-06T10:04:07.063" v="381" actId="478"/>
          <ac:spMkLst>
            <pc:docMk/>
            <pc:sldMk cId="0" sldId="270"/>
            <ac:spMk id="197" creationId="{00000000-0000-0000-0000-000000000000}"/>
          </ac:spMkLst>
        </pc:spChg>
      </pc:sldChg>
      <pc:sldChg chg="modSp del mod">
        <pc:chgData name="Rittick Maity" userId="425dd2d7-f2fd-4805-9e71-55c74e56ff6c" providerId="ADAL" clId="{0F14EFEB-37A5-42FD-9918-9D8919F657A5}" dt="2023-06-06T10:05:37.714" v="398" actId="47"/>
        <pc:sldMkLst>
          <pc:docMk/>
          <pc:sldMk cId="0" sldId="271"/>
        </pc:sldMkLst>
        <pc:spChg chg="mod">
          <ac:chgData name="Rittick Maity" userId="425dd2d7-f2fd-4805-9e71-55c74e56ff6c" providerId="ADAL" clId="{0F14EFEB-37A5-42FD-9918-9D8919F657A5}" dt="2023-06-06T06:23:47.370" v="179" actId="27636"/>
          <ac:spMkLst>
            <pc:docMk/>
            <pc:sldMk cId="0" sldId="271"/>
            <ac:spMk id="204" creationId="{00000000-0000-0000-0000-000000000000}"/>
          </ac:spMkLst>
        </pc:spChg>
      </pc:sldChg>
      <pc:sldChg chg="modSp del mod">
        <pc:chgData name="Rittick Maity" userId="425dd2d7-f2fd-4805-9e71-55c74e56ff6c" providerId="ADAL" clId="{0F14EFEB-37A5-42FD-9918-9D8919F657A5}" dt="2023-06-06T10:05:31.203" v="396" actId="47"/>
        <pc:sldMkLst>
          <pc:docMk/>
          <pc:sldMk cId="0" sldId="272"/>
        </pc:sldMkLst>
        <pc:spChg chg="mod">
          <ac:chgData name="Rittick Maity" userId="425dd2d7-f2fd-4805-9e71-55c74e56ff6c" providerId="ADAL" clId="{0F14EFEB-37A5-42FD-9918-9D8919F657A5}" dt="2023-06-06T06:23:47.370" v="180" actId="27636"/>
          <ac:spMkLst>
            <pc:docMk/>
            <pc:sldMk cId="0" sldId="272"/>
            <ac:spMk id="212" creationId="{00000000-0000-0000-0000-000000000000}"/>
          </ac:spMkLst>
        </pc:spChg>
      </pc:sldChg>
      <pc:sldChg chg="addSp delSp modSp mod">
        <pc:chgData name="Rittick Maity" userId="425dd2d7-f2fd-4805-9e71-55c74e56ff6c" providerId="ADAL" clId="{0F14EFEB-37A5-42FD-9918-9D8919F657A5}" dt="2023-06-06T10:06:19.439" v="438" actId="20577"/>
        <pc:sldMkLst>
          <pc:docMk/>
          <pc:sldMk cId="0" sldId="273"/>
        </pc:sldMkLst>
        <pc:spChg chg="mod">
          <ac:chgData name="Rittick Maity" userId="425dd2d7-f2fd-4805-9e71-55c74e56ff6c" providerId="ADAL" clId="{0F14EFEB-37A5-42FD-9918-9D8919F657A5}" dt="2023-06-06T10:06:19.439" v="438" actId="20577"/>
          <ac:spMkLst>
            <pc:docMk/>
            <pc:sldMk cId="0" sldId="273"/>
            <ac:spMk id="219" creationId="{00000000-0000-0000-0000-000000000000}"/>
          </ac:spMkLst>
        </pc:spChg>
        <pc:spChg chg="mod">
          <ac:chgData name="Rittick Maity" userId="425dd2d7-f2fd-4805-9e71-55c74e56ff6c" providerId="ADAL" clId="{0F14EFEB-37A5-42FD-9918-9D8919F657A5}" dt="2023-06-06T10:06:06.676" v="418" actId="14100"/>
          <ac:spMkLst>
            <pc:docMk/>
            <pc:sldMk cId="0" sldId="273"/>
            <ac:spMk id="220" creationId="{00000000-0000-0000-0000-000000000000}"/>
          </ac:spMkLst>
        </pc:spChg>
        <pc:picChg chg="add mod">
          <ac:chgData name="Rittick Maity" userId="425dd2d7-f2fd-4805-9e71-55c74e56ff6c" providerId="ADAL" clId="{0F14EFEB-37A5-42FD-9918-9D8919F657A5}" dt="2023-06-06T10:05:55.318" v="401" actId="1076"/>
          <ac:picMkLst>
            <pc:docMk/>
            <pc:sldMk cId="0" sldId="273"/>
            <ac:picMk id="2" creationId="{9FB46B8E-1ABC-B05C-6F70-6B7D0637FA7A}"/>
          </ac:picMkLst>
        </pc:picChg>
        <pc:picChg chg="del">
          <ac:chgData name="Rittick Maity" userId="425dd2d7-f2fd-4805-9e71-55c74e56ff6c" providerId="ADAL" clId="{0F14EFEB-37A5-42FD-9918-9D8919F657A5}" dt="2023-06-06T10:05:33.355" v="397" actId="478"/>
          <ac:picMkLst>
            <pc:docMk/>
            <pc:sldMk cId="0" sldId="273"/>
            <ac:picMk id="221" creationId="{00000000-0000-0000-0000-000000000000}"/>
          </ac:picMkLst>
        </pc:picChg>
      </pc:sldChg>
      <pc:sldChg chg="delSp modSp del mod">
        <pc:chgData name="Rittick Maity" userId="425dd2d7-f2fd-4805-9e71-55c74e56ff6c" providerId="ADAL" clId="{0F14EFEB-37A5-42FD-9918-9D8919F657A5}" dt="2023-06-06T10:06:31.162" v="440" actId="47"/>
        <pc:sldMkLst>
          <pc:docMk/>
          <pc:sldMk cId="0" sldId="274"/>
        </pc:sldMkLst>
        <pc:spChg chg="mod">
          <ac:chgData name="Rittick Maity" userId="425dd2d7-f2fd-4805-9e71-55c74e56ff6c" providerId="ADAL" clId="{0F14EFEB-37A5-42FD-9918-9D8919F657A5}" dt="2023-06-06T06:23:47.386" v="182" actId="27636"/>
          <ac:spMkLst>
            <pc:docMk/>
            <pc:sldMk cId="0" sldId="274"/>
            <ac:spMk id="228" creationId="{00000000-0000-0000-0000-000000000000}"/>
          </ac:spMkLst>
        </pc:spChg>
        <pc:grpChg chg="del">
          <ac:chgData name="Rittick Maity" userId="425dd2d7-f2fd-4805-9e71-55c74e56ff6c" providerId="ADAL" clId="{0F14EFEB-37A5-42FD-9918-9D8919F657A5}" dt="2023-06-06T10:06:29.605" v="439" actId="478"/>
          <ac:grpSpMkLst>
            <pc:docMk/>
            <pc:sldMk cId="0" sldId="274"/>
            <ac:grpSpMk id="229" creationId="{00000000-0000-0000-0000-000000000000}"/>
          </ac:grpSpMkLst>
        </pc:grpChg>
      </pc:sldChg>
      <pc:sldChg chg="modSp del mod">
        <pc:chgData name="Rittick Maity" userId="425dd2d7-f2fd-4805-9e71-55c74e56ff6c" providerId="ADAL" clId="{0F14EFEB-37A5-42FD-9918-9D8919F657A5}" dt="2023-06-06T10:06:32.370" v="441" actId="47"/>
        <pc:sldMkLst>
          <pc:docMk/>
          <pc:sldMk cId="0" sldId="275"/>
        </pc:sldMkLst>
        <pc:spChg chg="mod">
          <ac:chgData name="Rittick Maity" userId="425dd2d7-f2fd-4805-9e71-55c74e56ff6c" providerId="ADAL" clId="{0F14EFEB-37A5-42FD-9918-9D8919F657A5}" dt="2023-06-06T06:23:47.402" v="183" actId="27636"/>
          <ac:spMkLst>
            <pc:docMk/>
            <pc:sldMk cId="0" sldId="275"/>
            <ac:spMk id="244" creationId="{00000000-0000-0000-0000-000000000000}"/>
          </ac:spMkLst>
        </pc:spChg>
      </pc:sldChg>
      <pc:sldChg chg="modSp del mod">
        <pc:chgData name="Rittick Maity" userId="425dd2d7-f2fd-4805-9e71-55c74e56ff6c" providerId="ADAL" clId="{0F14EFEB-37A5-42FD-9918-9D8919F657A5}" dt="2023-06-06T10:06:33.417" v="442" actId="47"/>
        <pc:sldMkLst>
          <pc:docMk/>
          <pc:sldMk cId="0" sldId="276"/>
        </pc:sldMkLst>
        <pc:spChg chg="mod">
          <ac:chgData name="Rittick Maity" userId="425dd2d7-f2fd-4805-9e71-55c74e56ff6c" providerId="ADAL" clId="{0F14EFEB-37A5-42FD-9918-9D8919F657A5}" dt="2023-06-06T06:23:47.402" v="184" actId="27636"/>
          <ac:spMkLst>
            <pc:docMk/>
            <pc:sldMk cId="0" sldId="276"/>
            <ac:spMk id="252" creationId="{00000000-0000-0000-0000-000000000000}"/>
          </ac:spMkLst>
        </pc:spChg>
      </pc:sldChg>
      <pc:sldChg chg="modSp del mod">
        <pc:chgData name="Rittick Maity" userId="425dd2d7-f2fd-4805-9e71-55c74e56ff6c" providerId="ADAL" clId="{0F14EFEB-37A5-42FD-9918-9D8919F657A5}" dt="2023-06-06T10:06:36.680" v="443" actId="47"/>
        <pc:sldMkLst>
          <pc:docMk/>
          <pc:sldMk cId="0" sldId="277"/>
        </pc:sldMkLst>
        <pc:spChg chg="mod">
          <ac:chgData name="Rittick Maity" userId="425dd2d7-f2fd-4805-9e71-55c74e56ff6c" providerId="ADAL" clId="{0F14EFEB-37A5-42FD-9918-9D8919F657A5}" dt="2023-06-06T06:23:47.402" v="185" actId="27636"/>
          <ac:spMkLst>
            <pc:docMk/>
            <pc:sldMk cId="0" sldId="277"/>
            <ac:spMk id="260" creationId="{00000000-0000-0000-0000-000000000000}"/>
          </ac:spMkLst>
        </pc:spChg>
      </pc:sldChg>
      <pc:sldChg chg="modSp del mod">
        <pc:chgData name="Rittick Maity" userId="425dd2d7-f2fd-4805-9e71-55c74e56ff6c" providerId="ADAL" clId="{0F14EFEB-37A5-42FD-9918-9D8919F657A5}" dt="2023-06-06T10:06:38.902" v="444" actId="47"/>
        <pc:sldMkLst>
          <pc:docMk/>
          <pc:sldMk cId="0" sldId="278"/>
        </pc:sldMkLst>
        <pc:spChg chg="mod">
          <ac:chgData name="Rittick Maity" userId="425dd2d7-f2fd-4805-9e71-55c74e56ff6c" providerId="ADAL" clId="{0F14EFEB-37A5-42FD-9918-9D8919F657A5}" dt="2023-06-06T06:23:47.418" v="186" actId="27636"/>
          <ac:spMkLst>
            <pc:docMk/>
            <pc:sldMk cId="0" sldId="278"/>
            <ac:spMk id="268" creationId="{00000000-0000-0000-0000-000000000000}"/>
          </ac:spMkLst>
        </pc:spChg>
      </pc:sldChg>
      <pc:sldChg chg="modSp del mod">
        <pc:chgData name="Rittick Maity" userId="425dd2d7-f2fd-4805-9e71-55c74e56ff6c" providerId="ADAL" clId="{0F14EFEB-37A5-42FD-9918-9D8919F657A5}" dt="2023-06-06T10:06:43.071" v="445" actId="47"/>
        <pc:sldMkLst>
          <pc:docMk/>
          <pc:sldMk cId="0" sldId="279"/>
        </pc:sldMkLst>
        <pc:spChg chg="mod">
          <ac:chgData name="Rittick Maity" userId="425dd2d7-f2fd-4805-9e71-55c74e56ff6c" providerId="ADAL" clId="{0F14EFEB-37A5-42FD-9918-9D8919F657A5}" dt="2023-06-06T06:23:47.418" v="187" actId="27636"/>
          <ac:spMkLst>
            <pc:docMk/>
            <pc:sldMk cId="0" sldId="279"/>
            <ac:spMk id="276" creationId="{00000000-0000-0000-0000-000000000000}"/>
          </ac:spMkLst>
        </pc:spChg>
      </pc:sldChg>
      <pc:sldChg chg="modSp mod">
        <pc:chgData name="Rittick Maity" userId="425dd2d7-f2fd-4805-9e71-55c74e56ff6c" providerId="ADAL" clId="{0F14EFEB-37A5-42FD-9918-9D8919F657A5}" dt="2023-06-07T07:47:29.543" v="2125" actId="20577"/>
        <pc:sldMkLst>
          <pc:docMk/>
          <pc:sldMk cId="0" sldId="280"/>
        </pc:sldMkLst>
        <pc:spChg chg="mod">
          <ac:chgData name="Rittick Maity" userId="425dd2d7-f2fd-4805-9e71-55c74e56ff6c" providerId="ADAL" clId="{0F14EFEB-37A5-42FD-9918-9D8919F657A5}" dt="2023-06-07T07:46:06.825" v="2088" actId="2711"/>
          <ac:spMkLst>
            <pc:docMk/>
            <pc:sldMk cId="0" sldId="280"/>
            <ac:spMk id="282" creationId="{00000000-0000-0000-0000-000000000000}"/>
          </ac:spMkLst>
        </pc:spChg>
        <pc:graphicFrameChg chg="modGraphic">
          <ac:chgData name="Rittick Maity" userId="425dd2d7-f2fd-4805-9e71-55c74e56ff6c" providerId="ADAL" clId="{0F14EFEB-37A5-42FD-9918-9D8919F657A5}" dt="2023-06-07T07:47:29.543" v="2125" actId="20577"/>
          <ac:graphicFrameMkLst>
            <pc:docMk/>
            <pc:sldMk cId="0" sldId="280"/>
            <ac:graphicFrameMk id="284" creationId="{00000000-0000-0000-0000-000000000000}"/>
          </ac:graphicFrameMkLst>
        </pc:graphicFrameChg>
      </pc:sldChg>
      <pc:sldChg chg="modSp mod">
        <pc:chgData name="Rittick Maity" userId="425dd2d7-f2fd-4805-9e71-55c74e56ff6c" providerId="ADAL" clId="{0F14EFEB-37A5-42FD-9918-9D8919F657A5}" dt="2023-06-07T07:46:13.179" v="2089" actId="2711"/>
        <pc:sldMkLst>
          <pc:docMk/>
          <pc:sldMk cId="0" sldId="281"/>
        </pc:sldMkLst>
        <pc:spChg chg="mod">
          <ac:chgData name="Rittick Maity" userId="425dd2d7-f2fd-4805-9e71-55c74e56ff6c" providerId="ADAL" clId="{0F14EFEB-37A5-42FD-9918-9D8919F657A5}" dt="2023-06-07T07:46:13.179" v="2089" actId="2711"/>
          <ac:spMkLst>
            <pc:docMk/>
            <pc:sldMk cId="0" sldId="281"/>
            <ac:spMk id="289" creationId="{00000000-0000-0000-0000-000000000000}"/>
          </ac:spMkLst>
        </pc:spChg>
        <pc:graphicFrameChg chg="modGraphic">
          <ac:chgData name="Rittick Maity" userId="425dd2d7-f2fd-4805-9e71-55c74e56ff6c" providerId="ADAL" clId="{0F14EFEB-37A5-42FD-9918-9D8919F657A5}" dt="2023-06-07T07:44:21.783" v="2081" actId="20577"/>
          <ac:graphicFrameMkLst>
            <pc:docMk/>
            <pc:sldMk cId="0" sldId="281"/>
            <ac:graphicFrameMk id="291" creationId="{00000000-0000-0000-0000-000000000000}"/>
          </ac:graphicFrameMkLst>
        </pc:graphicFrameChg>
      </pc:sldChg>
      <pc:sldChg chg="modSp mod">
        <pc:chgData name="Rittick Maity" userId="425dd2d7-f2fd-4805-9e71-55c74e56ff6c" providerId="ADAL" clId="{0F14EFEB-37A5-42FD-9918-9D8919F657A5}" dt="2023-06-06T10:38:02.660" v="723" actId="20577"/>
        <pc:sldMkLst>
          <pc:docMk/>
          <pc:sldMk cId="0" sldId="282"/>
        </pc:sldMkLst>
        <pc:graphicFrameChg chg="mod modGraphic">
          <ac:chgData name="Rittick Maity" userId="425dd2d7-f2fd-4805-9e71-55c74e56ff6c" providerId="ADAL" clId="{0F14EFEB-37A5-42FD-9918-9D8919F657A5}" dt="2023-06-06T10:38:02.660" v="723" actId="20577"/>
          <ac:graphicFrameMkLst>
            <pc:docMk/>
            <pc:sldMk cId="0" sldId="282"/>
            <ac:graphicFrameMk id="300" creationId="{00000000-0000-0000-0000-000000000000}"/>
          </ac:graphicFrameMkLst>
        </pc:graphicFrameChg>
      </pc:sldChg>
      <pc:sldChg chg="modSp mod">
        <pc:chgData name="Rittick Maity" userId="425dd2d7-f2fd-4805-9e71-55c74e56ff6c" providerId="ADAL" clId="{0F14EFEB-37A5-42FD-9918-9D8919F657A5}" dt="2023-06-06T16:08:35.697" v="971" actId="207"/>
        <pc:sldMkLst>
          <pc:docMk/>
          <pc:sldMk cId="0" sldId="283"/>
        </pc:sldMkLst>
        <pc:spChg chg="mod">
          <ac:chgData name="Rittick Maity" userId="425dd2d7-f2fd-4805-9e71-55c74e56ff6c" providerId="ADAL" clId="{0F14EFEB-37A5-42FD-9918-9D8919F657A5}" dt="2023-06-06T06:23:47.434" v="188" actId="27636"/>
          <ac:spMkLst>
            <pc:docMk/>
            <pc:sldMk cId="0" sldId="283"/>
            <ac:spMk id="310" creationId="{00000000-0000-0000-0000-000000000000}"/>
          </ac:spMkLst>
        </pc:spChg>
        <pc:spChg chg="mod">
          <ac:chgData name="Rittick Maity" userId="425dd2d7-f2fd-4805-9e71-55c74e56ff6c" providerId="ADAL" clId="{0F14EFEB-37A5-42FD-9918-9D8919F657A5}" dt="2023-06-06T16:08:35.697" v="971" actId="207"/>
          <ac:spMkLst>
            <pc:docMk/>
            <pc:sldMk cId="0" sldId="283"/>
            <ac:spMk id="311" creationId="{00000000-0000-0000-0000-000000000000}"/>
          </ac:spMkLst>
        </pc:spChg>
      </pc:sldChg>
      <pc:sldChg chg="addSp delSp modSp mod">
        <pc:chgData name="Rittick Maity" userId="425dd2d7-f2fd-4805-9e71-55c74e56ff6c" providerId="ADAL" clId="{0F14EFEB-37A5-42FD-9918-9D8919F657A5}" dt="2023-06-07T07:42:52.511" v="2052" actId="1076"/>
        <pc:sldMkLst>
          <pc:docMk/>
          <pc:sldMk cId="0" sldId="284"/>
        </pc:sldMkLst>
        <pc:spChg chg="mod">
          <ac:chgData name="Rittick Maity" userId="425dd2d7-f2fd-4805-9e71-55c74e56ff6c" providerId="ADAL" clId="{0F14EFEB-37A5-42FD-9918-9D8919F657A5}" dt="2023-06-06T06:23:47.434" v="189" actId="27636"/>
          <ac:spMkLst>
            <pc:docMk/>
            <pc:sldMk cId="0" sldId="284"/>
            <ac:spMk id="318" creationId="{00000000-0000-0000-0000-000000000000}"/>
          </ac:spMkLst>
        </pc:spChg>
        <pc:picChg chg="add del mod">
          <ac:chgData name="Rittick Maity" userId="425dd2d7-f2fd-4805-9e71-55c74e56ff6c" providerId="ADAL" clId="{0F14EFEB-37A5-42FD-9918-9D8919F657A5}" dt="2023-06-06T11:19:59.010" v="728" actId="478"/>
          <ac:picMkLst>
            <pc:docMk/>
            <pc:sldMk cId="0" sldId="284"/>
            <ac:picMk id="2" creationId="{ED932ECD-B83D-BBEA-4EE7-E06CFBA0F716}"/>
          </ac:picMkLst>
        </pc:picChg>
        <pc:picChg chg="add mod">
          <ac:chgData name="Rittick Maity" userId="425dd2d7-f2fd-4805-9e71-55c74e56ff6c" providerId="ADAL" clId="{0F14EFEB-37A5-42FD-9918-9D8919F657A5}" dt="2023-06-07T07:42:52.511" v="2052" actId="1076"/>
          <ac:picMkLst>
            <pc:docMk/>
            <pc:sldMk cId="0" sldId="284"/>
            <ac:picMk id="4" creationId="{A03EDF4B-716F-8432-4F5C-A04F1D33CFB7}"/>
          </ac:picMkLst>
        </pc:picChg>
        <pc:picChg chg="del">
          <ac:chgData name="Rittick Maity" userId="425dd2d7-f2fd-4805-9e71-55c74e56ff6c" providerId="ADAL" clId="{0F14EFEB-37A5-42FD-9918-9D8919F657A5}" dt="2023-06-06T10:53:22.905" v="725" actId="478"/>
          <ac:picMkLst>
            <pc:docMk/>
            <pc:sldMk cId="0" sldId="284"/>
            <ac:picMk id="319" creationId="{00000000-0000-0000-0000-000000000000}"/>
          </ac:picMkLst>
        </pc:picChg>
      </pc:sldChg>
      <pc:sldChg chg="modSp mod">
        <pc:chgData name="Rittick Maity" userId="425dd2d7-f2fd-4805-9e71-55c74e56ff6c" providerId="ADAL" clId="{0F14EFEB-37A5-42FD-9918-9D8919F657A5}" dt="2023-06-06T06:23:47.449" v="190" actId="27636"/>
        <pc:sldMkLst>
          <pc:docMk/>
          <pc:sldMk cId="0" sldId="285"/>
        </pc:sldMkLst>
        <pc:spChg chg="mod">
          <ac:chgData name="Rittick Maity" userId="425dd2d7-f2fd-4805-9e71-55c74e56ff6c" providerId="ADAL" clId="{0F14EFEB-37A5-42FD-9918-9D8919F657A5}" dt="2023-06-06T06:23:47.449" v="190" actId="27636"/>
          <ac:spMkLst>
            <pc:docMk/>
            <pc:sldMk cId="0" sldId="285"/>
            <ac:spMk id="326" creationId="{00000000-0000-0000-0000-000000000000}"/>
          </ac:spMkLst>
        </pc:spChg>
      </pc:sldChg>
      <pc:sldChg chg="modSp del mod ord modShow">
        <pc:chgData name="Rittick Maity" userId="425dd2d7-f2fd-4805-9e71-55c74e56ff6c" providerId="ADAL" clId="{0F14EFEB-37A5-42FD-9918-9D8919F657A5}" dt="2023-06-07T05:04:55.126" v="1946" actId="47"/>
        <pc:sldMkLst>
          <pc:docMk/>
          <pc:sldMk cId="0" sldId="286"/>
        </pc:sldMkLst>
        <pc:spChg chg="mod">
          <ac:chgData name="Rittick Maity" userId="425dd2d7-f2fd-4805-9e71-55c74e56ff6c" providerId="ADAL" clId="{0F14EFEB-37A5-42FD-9918-9D8919F657A5}" dt="2023-06-06T06:23:47.449" v="191" actId="27636"/>
          <ac:spMkLst>
            <pc:docMk/>
            <pc:sldMk cId="0" sldId="286"/>
            <ac:spMk id="334" creationId="{00000000-0000-0000-0000-000000000000}"/>
          </ac:spMkLst>
        </pc:spChg>
        <pc:graphicFrameChg chg="modGraphic">
          <ac:chgData name="Rittick Maity" userId="425dd2d7-f2fd-4805-9e71-55c74e56ff6c" providerId="ADAL" clId="{0F14EFEB-37A5-42FD-9918-9D8919F657A5}" dt="2023-06-07T05:04:46.681" v="1943" actId="2164"/>
          <ac:graphicFrameMkLst>
            <pc:docMk/>
            <pc:sldMk cId="0" sldId="286"/>
            <ac:graphicFrameMk id="335" creationId="{00000000-0000-0000-0000-000000000000}"/>
          </ac:graphicFrameMkLst>
        </pc:graphicFrameChg>
      </pc:sldChg>
      <pc:sldChg chg="modSp del mod">
        <pc:chgData name="Rittick Maity" userId="425dd2d7-f2fd-4805-9e71-55c74e56ff6c" providerId="ADAL" clId="{0F14EFEB-37A5-42FD-9918-9D8919F657A5}" dt="2023-06-06T16:08:59.569" v="972" actId="2696"/>
        <pc:sldMkLst>
          <pc:docMk/>
          <pc:sldMk cId="0" sldId="287"/>
        </pc:sldMkLst>
        <pc:spChg chg="mod">
          <ac:chgData name="Rittick Maity" userId="425dd2d7-f2fd-4805-9e71-55c74e56ff6c" providerId="ADAL" clId="{0F14EFEB-37A5-42FD-9918-9D8919F657A5}" dt="2023-06-06T06:23:47.449" v="192" actId="27636"/>
          <ac:spMkLst>
            <pc:docMk/>
            <pc:sldMk cId="0" sldId="287"/>
            <ac:spMk id="342" creationId="{00000000-0000-0000-0000-000000000000}"/>
          </ac:spMkLst>
        </pc:spChg>
      </pc:sldChg>
      <pc:sldChg chg="addSp delSp modSp mod ord">
        <pc:chgData name="Rittick Maity" userId="425dd2d7-f2fd-4805-9e71-55c74e56ff6c" providerId="ADAL" clId="{0F14EFEB-37A5-42FD-9918-9D8919F657A5}" dt="2023-06-06T18:37:37.897" v="1717" actId="207"/>
        <pc:sldMkLst>
          <pc:docMk/>
          <pc:sldMk cId="0" sldId="288"/>
        </pc:sldMkLst>
        <pc:spChg chg="add mod">
          <ac:chgData name="Rittick Maity" userId="425dd2d7-f2fd-4805-9e71-55c74e56ff6c" providerId="ADAL" clId="{0F14EFEB-37A5-42FD-9918-9D8919F657A5}" dt="2023-06-06T17:56:03.571" v="1224"/>
          <ac:spMkLst>
            <pc:docMk/>
            <pc:sldMk cId="0" sldId="288"/>
            <ac:spMk id="3" creationId="{4A9F8156-5D2C-6FEF-F815-D596569992B6}"/>
          </ac:spMkLst>
        </pc:spChg>
        <pc:spChg chg="add del mod">
          <ac:chgData name="Rittick Maity" userId="425dd2d7-f2fd-4805-9e71-55c74e56ff6c" providerId="ADAL" clId="{0F14EFEB-37A5-42FD-9918-9D8919F657A5}" dt="2023-06-06T16:10:10.486" v="981" actId="478"/>
          <ac:spMkLst>
            <pc:docMk/>
            <pc:sldMk cId="0" sldId="288"/>
            <ac:spMk id="5" creationId="{CF666D71-7B79-93BE-CFCC-7B9E7252AFC9}"/>
          </ac:spMkLst>
        </pc:spChg>
        <pc:spChg chg="add mod">
          <ac:chgData name="Rittick Maity" userId="425dd2d7-f2fd-4805-9e71-55c74e56ff6c" providerId="ADAL" clId="{0F14EFEB-37A5-42FD-9918-9D8919F657A5}" dt="2023-06-06T18:37:37.897" v="1717" actId="207"/>
          <ac:spMkLst>
            <pc:docMk/>
            <pc:sldMk cId="0" sldId="288"/>
            <ac:spMk id="7" creationId="{59D487F5-BD89-0D01-8CA6-ECE907134EFC}"/>
          </ac:spMkLst>
        </pc:spChg>
        <pc:spChg chg="del mod">
          <ac:chgData name="Rittick Maity" userId="425dd2d7-f2fd-4805-9e71-55c74e56ff6c" providerId="ADAL" clId="{0F14EFEB-37A5-42FD-9918-9D8919F657A5}" dt="2023-06-06T16:10:08.404" v="979" actId="478"/>
          <ac:spMkLst>
            <pc:docMk/>
            <pc:sldMk cId="0" sldId="288"/>
            <ac:spMk id="350" creationId="{00000000-0000-0000-0000-000000000000}"/>
          </ac:spMkLst>
        </pc:spChg>
        <pc:spChg chg="del mod">
          <ac:chgData name="Rittick Maity" userId="425dd2d7-f2fd-4805-9e71-55c74e56ff6c" providerId="ADAL" clId="{0F14EFEB-37A5-42FD-9918-9D8919F657A5}" dt="2023-06-06T16:09:22.446" v="977" actId="478"/>
          <ac:spMkLst>
            <pc:docMk/>
            <pc:sldMk cId="0" sldId="288"/>
            <ac:spMk id="351" creationId="{00000000-0000-0000-0000-000000000000}"/>
          </ac:spMkLst>
        </pc:spChg>
        <pc:picChg chg="del">
          <ac:chgData name="Rittick Maity" userId="425dd2d7-f2fd-4805-9e71-55c74e56ff6c" providerId="ADAL" clId="{0F14EFEB-37A5-42FD-9918-9D8919F657A5}" dt="2023-06-06T16:09:26.428" v="978" actId="478"/>
          <ac:picMkLst>
            <pc:docMk/>
            <pc:sldMk cId="0" sldId="288"/>
            <ac:picMk id="352" creationId="{00000000-0000-0000-0000-000000000000}"/>
          </ac:picMkLst>
        </pc:picChg>
      </pc:sldChg>
      <pc:sldChg chg="addSp delSp modSp mod">
        <pc:chgData name="Rittick Maity" userId="425dd2d7-f2fd-4805-9e71-55c74e56ff6c" providerId="ADAL" clId="{0F14EFEB-37A5-42FD-9918-9D8919F657A5}" dt="2023-06-07T04:42:44.354" v="1721" actId="20577"/>
        <pc:sldMkLst>
          <pc:docMk/>
          <pc:sldMk cId="0" sldId="289"/>
        </pc:sldMkLst>
        <pc:spChg chg="add mod">
          <ac:chgData name="Rittick Maity" userId="425dd2d7-f2fd-4805-9e71-55c74e56ff6c" providerId="ADAL" clId="{0F14EFEB-37A5-42FD-9918-9D8919F657A5}" dt="2023-06-07T04:42:38.952" v="1720" actId="1076"/>
          <ac:spMkLst>
            <pc:docMk/>
            <pc:sldMk cId="0" sldId="289"/>
            <ac:spMk id="3" creationId="{6E537B8F-934F-FB5B-E8BF-D9E866498621}"/>
          </ac:spMkLst>
        </pc:spChg>
        <pc:spChg chg="add mod">
          <ac:chgData name="Rittick Maity" userId="425dd2d7-f2fd-4805-9e71-55c74e56ff6c" providerId="ADAL" clId="{0F14EFEB-37A5-42FD-9918-9D8919F657A5}" dt="2023-06-07T04:42:44.354" v="1721" actId="20577"/>
          <ac:spMkLst>
            <pc:docMk/>
            <pc:sldMk cId="0" sldId="289"/>
            <ac:spMk id="6" creationId="{D9CAEA5C-097B-795B-69F2-C9D87A1AD074}"/>
          </ac:spMkLst>
        </pc:spChg>
        <pc:spChg chg="mod">
          <ac:chgData name="Rittick Maity" userId="425dd2d7-f2fd-4805-9e71-55c74e56ff6c" providerId="ADAL" clId="{0F14EFEB-37A5-42FD-9918-9D8919F657A5}" dt="2023-06-06T18:37:22.120" v="1716" actId="20577"/>
          <ac:spMkLst>
            <pc:docMk/>
            <pc:sldMk cId="0" sldId="289"/>
            <ac:spMk id="358" creationId="{00000000-0000-0000-0000-000000000000}"/>
          </ac:spMkLst>
        </pc:spChg>
        <pc:spChg chg="mod">
          <ac:chgData name="Rittick Maity" userId="425dd2d7-f2fd-4805-9e71-55c74e56ff6c" providerId="ADAL" clId="{0F14EFEB-37A5-42FD-9918-9D8919F657A5}" dt="2023-06-06T17:37:23.623" v="1199" actId="20577"/>
          <ac:spMkLst>
            <pc:docMk/>
            <pc:sldMk cId="0" sldId="289"/>
            <ac:spMk id="359" creationId="{00000000-0000-0000-0000-000000000000}"/>
          </ac:spMkLst>
        </pc:spChg>
        <pc:graphicFrameChg chg="add del mod modGraphic">
          <ac:chgData name="Rittick Maity" userId="425dd2d7-f2fd-4805-9e71-55c74e56ff6c" providerId="ADAL" clId="{0F14EFEB-37A5-42FD-9918-9D8919F657A5}" dt="2023-06-06T18:30:27.715" v="1601" actId="478"/>
          <ac:graphicFrameMkLst>
            <pc:docMk/>
            <pc:sldMk cId="0" sldId="289"/>
            <ac:graphicFrameMk id="2" creationId="{E872C1D2-0347-E213-3982-71B63854278B}"/>
          </ac:graphicFrameMkLst>
        </pc:graphicFrameChg>
        <pc:graphicFrameChg chg="add del">
          <ac:chgData name="Rittick Maity" userId="425dd2d7-f2fd-4805-9e71-55c74e56ff6c" providerId="ADAL" clId="{0F14EFEB-37A5-42FD-9918-9D8919F657A5}" dt="2023-06-06T18:30:37.419" v="1603"/>
          <ac:graphicFrameMkLst>
            <pc:docMk/>
            <pc:sldMk cId="0" sldId="289"/>
            <ac:graphicFrameMk id="4" creationId="{46643B1D-7057-131E-74E8-0F4CDA7D2426}"/>
          </ac:graphicFrameMkLst>
        </pc:graphicFrameChg>
        <pc:graphicFrameChg chg="add del mod modGraphic">
          <ac:chgData name="Rittick Maity" userId="425dd2d7-f2fd-4805-9e71-55c74e56ff6c" providerId="ADAL" clId="{0F14EFEB-37A5-42FD-9918-9D8919F657A5}" dt="2023-06-06T18:32:24.909" v="1618" actId="478"/>
          <ac:graphicFrameMkLst>
            <pc:docMk/>
            <pc:sldMk cId="0" sldId="289"/>
            <ac:graphicFrameMk id="5" creationId="{AD66BB31-3984-D7A7-4877-9A51153E3F42}"/>
          </ac:graphicFrameMkLst>
        </pc:graphicFrameChg>
        <pc:graphicFrameChg chg="del modGraphic">
          <ac:chgData name="Rittick Maity" userId="425dd2d7-f2fd-4805-9e71-55c74e56ff6c" providerId="ADAL" clId="{0F14EFEB-37A5-42FD-9918-9D8919F657A5}" dt="2023-06-06T17:04:34.527" v="1016" actId="478"/>
          <ac:graphicFrameMkLst>
            <pc:docMk/>
            <pc:sldMk cId="0" sldId="289"/>
            <ac:graphicFrameMk id="360" creationId="{00000000-0000-0000-0000-000000000000}"/>
          </ac:graphicFrameMkLst>
        </pc:graphicFrameChg>
      </pc:sldChg>
      <pc:sldChg chg="addSp delSp modSp mod">
        <pc:chgData name="Rittick Maity" userId="425dd2d7-f2fd-4805-9e71-55c74e56ff6c" providerId="ADAL" clId="{0F14EFEB-37A5-42FD-9918-9D8919F657A5}" dt="2023-06-07T04:59:02.764" v="1942" actId="14861"/>
        <pc:sldMkLst>
          <pc:docMk/>
          <pc:sldMk cId="0" sldId="290"/>
        </pc:sldMkLst>
        <pc:spChg chg="add mod">
          <ac:chgData name="Rittick Maity" userId="425dd2d7-f2fd-4805-9e71-55c74e56ff6c" providerId="ADAL" clId="{0F14EFEB-37A5-42FD-9918-9D8919F657A5}" dt="2023-06-06T18:11:55.373" v="1392" actId="2711"/>
          <ac:spMkLst>
            <pc:docMk/>
            <pc:sldMk cId="0" sldId="290"/>
            <ac:spMk id="4" creationId="{74ACF00D-AFE3-C295-9AE9-2776E8E24EB4}"/>
          </ac:spMkLst>
        </pc:spChg>
        <pc:spChg chg="add mod">
          <ac:chgData name="Rittick Maity" userId="425dd2d7-f2fd-4805-9e71-55c74e56ff6c" providerId="ADAL" clId="{0F14EFEB-37A5-42FD-9918-9D8919F657A5}" dt="2023-06-06T18:12:02.164" v="1393" actId="2711"/>
          <ac:spMkLst>
            <pc:docMk/>
            <pc:sldMk cId="0" sldId="290"/>
            <ac:spMk id="7" creationId="{01850CE9-1026-2D0B-82E6-A45AC3376107}"/>
          </ac:spMkLst>
        </pc:spChg>
        <pc:spChg chg="mod">
          <ac:chgData name="Rittick Maity" userId="425dd2d7-f2fd-4805-9e71-55c74e56ff6c" providerId="ADAL" clId="{0F14EFEB-37A5-42FD-9918-9D8919F657A5}" dt="2023-06-06T18:05:25.460" v="1271" actId="20577"/>
          <ac:spMkLst>
            <pc:docMk/>
            <pc:sldMk cId="0" sldId="290"/>
            <ac:spMk id="366" creationId="{00000000-0000-0000-0000-000000000000}"/>
          </ac:spMkLst>
        </pc:spChg>
        <pc:spChg chg="mod">
          <ac:chgData name="Rittick Maity" userId="425dd2d7-f2fd-4805-9e71-55c74e56ff6c" providerId="ADAL" clId="{0F14EFEB-37A5-42FD-9918-9D8919F657A5}" dt="2023-06-06T17:37:17.459" v="1198" actId="20577"/>
          <ac:spMkLst>
            <pc:docMk/>
            <pc:sldMk cId="0" sldId="290"/>
            <ac:spMk id="367" creationId="{00000000-0000-0000-0000-000000000000}"/>
          </ac:spMkLst>
        </pc:spChg>
        <pc:picChg chg="add mod modCrop">
          <ac:chgData name="Rittick Maity" userId="425dd2d7-f2fd-4805-9e71-55c74e56ff6c" providerId="ADAL" clId="{0F14EFEB-37A5-42FD-9918-9D8919F657A5}" dt="2023-06-07T04:59:02.764" v="1942" actId="14861"/>
          <ac:picMkLst>
            <pc:docMk/>
            <pc:sldMk cId="0" sldId="290"/>
            <ac:picMk id="3" creationId="{B469476A-7C4D-1B2D-D93D-FF1D636E0545}"/>
          </ac:picMkLst>
        </pc:picChg>
        <pc:picChg chg="add mod modCrop">
          <ac:chgData name="Rittick Maity" userId="425dd2d7-f2fd-4805-9e71-55c74e56ff6c" providerId="ADAL" clId="{0F14EFEB-37A5-42FD-9918-9D8919F657A5}" dt="2023-06-07T04:58:55.155" v="1941" actId="14861"/>
          <ac:picMkLst>
            <pc:docMk/>
            <pc:sldMk cId="0" sldId="290"/>
            <ac:picMk id="6" creationId="{849D2C1D-9151-4F1F-F589-0F89AD3F2FC7}"/>
          </ac:picMkLst>
        </pc:picChg>
        <pc:picChg chg="del">
          <ac:chgData name="Rittick Maity" userId="425dd2d7-f2fd-4805-9e71-55c74e56ff6c" providerId="ADAL" clId="{0F14EFEB-37A5-42FD-9918-9D8919F657A5}" dt="2023-06-06T16:11:43.765" v="1010" actId="478"/>
          <ac:picMkLst>
            <pc:docMk/>
            <pc:sldMk cId="0" sldId="290"/>
            <ac:picMk id="368" creationId="{00000000-0000-0000-0000-000000000000}"/>
          </ac:picMkLst>
        </pc:picChg>
      </pc:sldChg>
      <pc:sldChg chg="delSp modSp del mod">
        <pc:chgData name="Rittick Maity" userId="425dd2d7-f2fd-4805-9e71-55c74e56ff6c" providerId="ADAL" clId="{0F14EFEB-37A5-42FD-9918-9D8919F657A5}" dt="2023-06-06T18:35:53.858" v="1683" actId="47"/>
        <pc:sldMkLst>
          <pc:docMk/>
          <pc:sldMk cId="0" sldId="291"/>
        </pc:sldMkLst>
        <pc:spChg chg="mod">
          <ac:chgData name="Rittick Maity" userId="425dd2d7-f2fd-4805-9e71-55c74e56ff6c" providerId="ADAL" clId="{0F14EFEB-37A5-42FD-9918-9D8919F657A5}" dt="2023-06-06T17:37:13.825" v="1197" actId="20577"/>
          <ac:spMkLst>
            <pc:docMk/>
            <pc:sldMk cId="0" sldId="291"/>
            <ac:spMk id="375" creationId="{00000000-0000-0000-0000-000000000000}"/>
          </ac:spMkLst>
        </pc:spChg>
        <pc:picChg chg="del">
          <ac:chgData name="Rittick Maity" userId="425dd2d7-f2fd-4805-9e71-55c74e56ff6c" providerId="ADAL" clId="{0F14EFEB-37A5-42FD-9918-9D8919F657A5}" dt="2023-06-06T16:11:39.835" v="1009" actId="478"/>
          <ac:picMkLst>
            <pc:docMk/>
            <pc:sldMk cId="0" sldId="291"/>
            <ac:picMk id="376" creationId="{00000000-0000-0000-0000-000000000000}"/>
          </ac:picMkLst>
        </pc:picChg>
      </pc:sldChg>
      <pc:sldChg chg="addSp delSp modSp mod">
        <pc:chgData name="Rittick Maity" userId="425dd2d7-f2fd-4805-9e71-55c74e56ff6c" providerId="ADAL" clId="{0F14EFEB-37A5-42FD-9918-9D8919F657A5}" dt="2023-06-06T18:36:04.106" v="1684" actId="113"/>
        <pc:sldMkLst>
          <pc:docMk/>
          <pc:sldMk cId="0" sldId="292"/>
        </pc:sldMkLst>
        <pc:spChg chg="add del mod">
          <ac:chgData name="Rittick Maity" userId="425dd2d7-f2fd-4805-9e71-55c74e56ff6c" providerId="ADAL" clId="{0F14EFEB-37A5-42FD-9918-9D8919F657A5}" dt="2023-06-06T17:17:02.470" v="1038" actId="22"/>
          <ac:spMkLst>
            <pc:docMk/>
            <pc:sldMk cId="0" sldId="292"/>
            <ac:spMk id="3" creationId="{CF711037-39ED-A03B-BAC3-1FBBAD44021C}"/>
          </ac:spMkLst>
        </pc:spChg>
        <pc:spChg chg="add del mod">
          <ac:chgData name="Rittick Maity" userId="425dd2d7-f2fd-4805-9e71-55c74e56ff6c" providerId="ADAL" clId="{0F14EFEB-37A5-42FD-9918-9D8919F657A5}" dt="2023-06-06T17:21:29.120" v="1046"/>
          <ac:spMkLst>
            <pc:docMk/>
            <pc:sldMk cId="0" sldId="292"/>
            <ac:spMk id="4" creationId="{DABA3B89-F55A-A7E7-4D83-A0D198753476}"/>
          </ac:spMkLst>
        </pc:spChg>
        <pc:spChg chg="add mod">
          <ac:chgData name="Rittick Maity" userId="425dd2d7-f2fd-4805-9e71-55c74e56ff6c" providerId="ADAL" clId="{0F14EFEB-37A5-42FD-9918-9D8919F657A5}" dt="2023-06-06T18:36:04.106" v="1684" actId="113"/>
          <ac:spMkLst>
            <pc:docMk/>
            <pc:sldMk cId="0" sldId="292"/>
            <ac:spMk id="6" creationId="{8ADC2242-80B1-1BD8-A3D5-743EA766BD0F}"/>
          </ac:spMkLst>
        </pc:spChg>
        <pc:spChg chg="mod">
          <ac:chgData name="Rittick Maity" userId="425dd2d7-f2fd-4805-9e71-55c74e56ff6c" providerId="ADAL" clId="{0F14EFEB-37A5-42FD-9918-9D8919F657A5}" dt="2023-06-06T17:11:20.797" v="1034" actId="20577"/>
          <ac:spMkLst>
            <pc:docMk/>
            <pc:sldMk cId="0" sldId="292"/>
            <ac:spMk id="382" creationId="{00000000-0000-0000-0000-000000000000}"/>
          </ac:spMkLst>
        </pc:spChg>
        <pc:spChg chg="del mod">
          <ac:chgData name="Rittick Maity" userId="425dd2d7-f2fd-4805-9e71-55c74e56ff6c" providerId="ADAL" clId="{0F14EFEB-37A5-42FD-9918-9D8919F657A5}" dt="2023-06-06T17:21:06.214" v="1042" actId="478"/>
          <ac:spMkLst>
            <pc:docMk/>
            <pc:sldMk cId="0" sldId="292"/>
            <ac:spMk id="383" creationId="{00000000-0000-0000-0000-000000000000}"/>
          </ac:spMkLst>
        </pc:spChg>
        <pc:picChg chg="del mod">
          <ac:chgData name="Rittick Maity" userId="425dd2d7-f2fd-4805-9e71-55c74e56ff6c" providerId="ADAL" clId="{0F14EFEB-37A5-42FD-9918-9D8919F657A5}" dt="2023-06-06T16:14:14.131" v="1012" actId="478"/>
          <ac:picMkLst>
            <pc:docMk/>
            <pc:sldMk cId="0" sldId="292"/>
            <ac:picMk id="384" creationId="{00000000-0000-0000-0000-000000000000}"/>
          </ac:picMkLst>
        </pc:picChg>
      </pc:sldChg>
      <pc:sldChg chg="addSp delSp modSp mod">
        <pc:chgData name="Rittick Maity" userId="425dd2d7-f2fd-4805-9e71-55c74e56ff6c" providerId="ADAL" clId="{0F14EFEB-37A5-42FD-9918-9D8919F657A5}" dt="2023-06-07T07:42:27.462" v="2051" actId="207"/>
        <pc:sldMkLst>
          <pc:docMk/>
          <pc:sldMk cId="0" sldId="293"/>
        </pc:sldMkLst>
        <pc:spChg chg="add del mod">
          <ac:chgData name="Rittick Maity" userId="425dd2d7-f2fd-4805-9e71-55c74e56ff6c" providerId="ADAL" clId="{0F14EFEB-37A5-42FD-9918-9D8919F657A5}" dt="2023-06-06T17:35:06.621" v="1160" actId="22"/>
          <ac:spMkLst>
            <pc:docMk/>
            <pc:sldMk cId="0" sldId="293"/>
            <ac:spMk id="3" creationId="{3E862912-2E06-129B-67F6-E08CA577A8FB}"/>
          </ac:spMkLst>
        </pc:spChg>
        <pc:spChg chg="add mod">
          <ac:chgData name="Rittick Maity" userId="425dd2d7-f2fd-4805-9e71-55c74e56ff6c" providerId="ADAL" clId="{0F14EFEB-37A5-42FD-9918-9D8919F657A5}" dt="2023-06-07T07:42:27.462" v="2051" actId="207"/>
          <ac:spMkLst>
            <pc:docMk/>
            <pc:sldMk cId="0" sldId="293"/>
            <ac:spMk id="5" creationId="{91082A24-1AE2-DC11-13C8-49A904CCED00}"/>
          </ac:spMkLst>
        </pc:spChg>
        <pc:spChg chg="del mod">
          <ac:chgData name="Rittick Maity" userId="425dd2d7-f2fd-4805-9e71-55c74e56ff6c" providerId="ADAL" clId="{0F14EFEB-37A5-42FD-9918-9D8919F657A5}" dt="2023-06-06T17:31:41.778" v="1101" actId="478"/>
          <ac:spMkLst>
            <pc:docMk/>
            <pc:sldMk cId="0" sldId="293"/>
            <ac:spMk id="391" creationId="{00000000-0000-0000-0000-000000000000}"/>
          </ac:spMkLst>
        </pc:spChg>
        <pc:spChg chg="del mod">
          <ac:chgData name="Rittick Maity" userId="425dd2d7-f2fd-4805-9e71-55c74e56ff6c" providerId="ADAL" clId="{0F14EFEB-37A5-42FD-9918-9D8919F657A5}" dt="2023-06-06T17:31:52.921" v="1130" actId="478"/>
          <ac:spMkLst>
            <pc:docMk/>
            <pc:sldMk cId="0" sldId="293"/>
            <ac:spMk id="392" creationId="{00000000-0000-0000-0000-000000000000}"/>
          </ac:spMkLst>
        </pc:spChg>
      </pc:sldChg>
      <pc:sldChg chg="modSp mod">
        <pc:chgData name="Rittick Maity" userId="425dd2d7-f2fd-4805-9e71-55c74e56ff6c" providerId="ADAL" clId="{0F14EFEB-37A5-42FD-9918-9D8919F657A5}" dt="2023-06-06T17:32:13.345" v="1154" actId="20577"/>
        <pc:sldMkLst>
          <pc:docMk/>
          <pc:sldMk cId="0" sldId="294"/>
        </pc:sldMkLst>
        <pc:spChg chg="mod">
          <ac:chgData name="Rittick Maity" userId="425dd2d7-f2fd-4805-9e71-55c74e56ff6c" providerId="ADAL" clId="{0F14EFEB-37A5-42FD-9918-9D8919F657A5}" dt="2023-06-06T17:32:13.345" v="1154" actId="20577"/>
          <ac:spMkLst>
            <pc:docMk/>
            <pc:sldMk cId="0" sldId="294"/>
            <ac:spMk id="398" creationId="{00000000-0000-0000-0000-000000000000}"/>
          </ac:spMkLst>
        </pc:spChg>
      </pc:sldChg>
      <pc:sldChg chg="modSp del mod">
        <pc:chgData name="Rittick Maity" userId="425dd2d7-f2fd-4805-9e71-55c74e56ff6c" providerId="ADAL" clId="{0F14EFEB-37A5-42FD-9918-9D8919F657A5}" dt="2023-06-07T05:04:54.137" v="1945" actId="47"/>
        <pc:sldMkLst>
          <pc:docMk/>
          <pc:sldMk cId="0" sldId="295"/>
        </pc:sldMkLst>
        <pc:spChg chg="mod">
          <ac:chgData name="Rittick Maity" userId="425dd2d7-f2fd-4805-9e71-55c74e56ff6c" providerId="ADAL" clId="{0F14EFEB-37A5-42FD-9918-9D8919F657A5}" dt="2023-06-06T06:23:47.512" v="199" actId="27636"/>
          <ac:spMkLst>
            <pc:docMk/>
            <pc:sldMk cId="0" sldId="295"/>
            <ac:spMk id="406" creationId="{00000000-0000-0000-0000-000000000000}"/>
          </ac:spMkLst>
        </pc:spChg>
        <pc:spChg chg="mod">
          <ac:chgData name="Rittick Maity" userId="425dd2d7-f2fd-4805-9e71-55c74e56ff6c" providerId="ADAL" clId="{0F14EFEB-37A5-42FD-9918-9D8919F657A5}" dt="2023-06-07T05:04:51.971" v="1944" actId="20577"/>
          <ac:spMkLst>
            <pc:docMk/>
            <pc:sldMk cId="0" sldId="295"/>
            <ac:spMk id="407" creationId="{00000000-0000-0000-0000-000000000000}"/>
          </ac:spMkLst>
        </pc:spChg>
      </pc:sldChg>
      <pc:sldChg chg="addSp delSp modSp new mod">
        <pc:chgData name="Rittick Maity" userId="425dd2d7-f2fd-4805-9e71-55c74e56ff6c" providerId="ADAL" clId="{0F14EFEB-37A5-42FD-9918-9D8919F657A5}" dt="2023-06-07T07:23:22.666" v="1987" actId="1440"/>
        <pc:sldMkLst>
          <pc:docMk/>
          <pc:sldMk cId="1863129273" sldId="296"/>
        </pc:sldMkLst>
        <pc:spChg chg="mod">
          <ac:chgData name="Rittick Maity" userId="425dd2d7-f2fd-4805-9e71-55c74e56ff6c" providerId="ADAL" clId="{0F14EFEB-37A5-42FD-9918-9D8919F657A5}" dt="2023-06-06T11:23:23.310" v="781" actId="20577"/>
          <ac:spMkLst>
            <pc:docMk/>
            <pc:sldMk cId="1863129273" sldId="296"/>
            <ac:spMk id="3" creationId="{67F82F57-AC73-2339-3902-95AC5C57F3DE}"/>
          </ac:spMkLst>
        </pc:spChg>
        <pc:spChg chg="mod">
          <ac:chgData name="Rittick Maity" userId="425dd2d7-f2fd-4805-9e71-55c74e56ff6c" providerId="ADAL" clId="{0F14EFEB-37A5-42FD-9918-9D8919F657A5}" dt="2023-06-06T11:23:31.068" v="783" actId="27636"/>
          <ac:spMkLst>
            <pc:docMk/>
            <pc:sldMk cId="1863129273" sldId="296"/>
            <ac:spMk id="4" creationId="{3581B5AE-1055-A22D-AC9C-54396B82CADB}"/>
          </ac:spMkLst>
        </pc:spChg>
        <pc:spChg chg="del">
          <ac:chgData name="Rittick Maity" userId="425dd2d7-f2fd-4805-9e71-55c74e56ff6c" providerId="ADAL" clId="{0F14EFEB-37A5-42FD-9918-9D8919F657A5}" dt="2023-06-06T11:23:03.345" v="758" actId="478"/>
          <ac:spMkLst>
            <pc:docMk/>
            <pc:sldMk cId="1863129273" sldId="296"/>
            <ac:spMk id="5" creationId="{65058331-9F41-F83B-62EE-107D2F9A5A5E}"/>
          </ac:spMkLst>
        </pc:spChg>
        <pc:picChg chg="add mod">
          <ac:chgData name="Rittick Maity" userId="425dd2d7-f2fd-4805-9e71-55c74e56ff6c" providerId="ADAL" clId="{0F14EFEB-37A5-42FD-9918-9D8919F657A5}" dt="2023-06-06T15:52:37.272" v="788" actId="14100"/>
          <ac:picMkLst>
            <pc:docMk/>
            <pc:sldMk cId="1863129273" sldId="296"/>
            <ac:picMk id="6" creationId="{BAB7575E-B49A-DB14-801A-482D08AF45B2}"/>
          </ac:picMkLst>
        </pc:picChg>
        <pc:picChg chg="mod">
          <ac:chgData name="Rittick Maity" userId="425dd2d7-f2fd-4805-9e71-55c74e56ff6c" providerId="ADAL" clId="{0F14EFEB-37A5-42FD-9918-9D8919F657A5}" dt="2023-06-07T07:23:22.666" v="1987" actId="1440"/>
          <ac:picMkLst>
            <pc:docMk/>
            <pc:sldMk cId="1863129273" sldId="296"/>
            <ac:picMk id="7" creationId="{63108B26-B255-51C6-0498-F47FA8BDB149}"/>
          </ac:picMkLst>
        </pc:picChg>
      </pc:sldChg>
      <pc:sldChg chg="addSp modSp new mod">
        <pc:chgData name="Rittick Maity" userId="425dd2d7-f2fd-4805-9e71-55c74e56ff6c" providerId="ADAL" clId="{0F14EFEB-37A5-42FD-9918-9D8919F657A5}" dt="2023-06-07T07:42:05.573" v="2050" actId="404"/>
        <pc:sldMkLst>
          <pc:docMk/>
          <pc:sldMk cId="4039200013" sldId="297"/>
        </pc:sldMkLst>
        <pc:spChg chg="mod">
          <ac:chgData name="Rittick Maity" userId="425dd2d7-f2fd-4805-9e71-55c74e56ff6c" providerId="ADAL" clId="{0F14EFEB-37A5-42FD-9918-9D8919F657A5}" dt="2023-06-06T18:26:11.167" v="1554" actId="20577"/>
          <ac:spMkLst>
            <pc:docMk/>
            <pc:sldMk cId="4039200013" sldId="297"/>
            <ac:spMk id="3" creationId="{1713F4A2-E8D5-3ECC-7502-0D82B9243913}"/>
          </ac:spMkLst>
        </pc:spChg>
        <pc:spChg chg="mod">
          <ac:chgData name="Rittick Maity" userId="425dd2d7-f2fd-4805-9e71-55c74e56ff6c" providerId="ADAL" clId="{0F14EFEB-37A5-42FD-9918-9D8919F657A5}" dt="2023-06-06T18:27:10.380" v="1562" actId="27636"/>
          <ac:spMkLst>
            <pc:docMk/>
            <pc:sldMk cId="4039200013" sldId="297"/>
            <ac:spMk id="4" creationId="{1A81DA3E-04E0-454F-0B9C-A0B9455878F7}"/>
          </ac:spMkLst>
        </pc:spChg>
        <pc:spChg chg="mod">
          <ac:chgData name="Rittick Maity" userId="425dd2d7-f2fd-4805-9e71-55c74e56ff6c" providerId="ADAL" clId="{0F14EFEB-37A5-42FD-9918-9D8919F657A5}" dt="2023-06-06T18:35:14.785" v="1679" actId="113"/>
          <ac:spMkLst>
            <pc:docMk/>
            <pc:sldMk cId="4039200013" sldId="297"/>
            <ac:spMk id="5" creationId="{6BD8CA0F-7A5F-C08E-877E-D5450DDF971A}"/>
          </ac:spMkLst>
        </pc:spChg>
        <pc:spChg chg="add mod">
          <ac:chgData name="Rittick Maity" userId="425dd2d7-f2fd-4805-9e71-55c74e56ff6c" providerId="ADAL" clId="{0F14EFEB-37A5-42FD-9918-9D8919F657A5}" dt="2023-06-07T07:42:05.573" v="2050" actId="404"/>
          <ac:spMkLst>
            <pc:docMk/>
            <pc:sldMk cId="4039200013" sldId="297"/>
            <ac:spMk id="6" creationId="{54D671AC-41D3-9DF3-8F34-0A1A30747D61}"/>
          </ac:spMkLst>
        </pc:spChg>
      </pc:sldChg>
      <pc:sldChg chg="addSp delSp modSp new mod">
        <pc:chgData name="Rittick Maity" userId="425dd2d7-f2fd-4805-9e71-55c74e56ff6c" providerId="ADAL" clId="{0F14EFEB-37A5-42FD-9918-9D8919F657A5}" dt="2023-06-07T11:38:22.757" v="2196" actId="1076"/>
        <pc:sldMkLst>
          <pc:docMk/>
          <pc:sldMk cId="3115527995" sldId="298"/>
        </pc:sldMkLst>
        <pc:spChg chg="mod">
          <ac:chgData name="Rittick Maity" userId="425dd2d7-f2fd-4805-9e71-55c74e56ff6c" providerId="ADAL" clId="{0F14EFEB-37A5-42FD-9918-9D8919F657A5}" dt="2023-06-07T04:44:30.204" v="1799" actId="20577"/>
          <ac:spMkLst>
            <pc:docMk/>
            <pc:sldMk cId="3115527995" sldId="298"/>
            <ac:spMk id="3" creationId="{42576894-2835-5563-2E61-E3F979843E6B}"/>
          </ac:spMkLst>
        </pc:spChg>
        <pc:spChg chg="del">
          <ac:chgData name="Rittick Maity" userId="425dd2d7-f2fd-4805-9e71-55c74e56ff6c" providerId="ADAL" clId="{0F14EFEB-37A5-42FD-9918-9D8919F657A5}" dt="2023-06-07T04:44:39.676" v="1800" actId="478"/>
          <ac:spMkLst>
            <pc:docMk/>
            <pc:sldMk cId="3115527995" sldId="298"/>
            <ac:spMk id="4" creationId="{901EA4D1-C6F6-BDC6-D1B2-CD8E46247C05}"/>
          </ac:spMkLst>
        </pc:spChg>
        <pc:spChg chg="mod">
          <ac:chgData name="Rittick Maity" userId="425dd2d7-f2fd-4805-9e71-55c74e56ff6c" providerId="ADAL" clId="{0F14EFEB-37A5-42FD-9918-9D8919F657A5}" dt="2023-06-07T11:38:00.778" v="2194" actId="14100"/>
          <ac:spMkLst>
            <pc:docMk/>
            <pc:sldMk cId="3115527995" sldId="298"/>
            <ac:spMk id="5" creationId="{79DC127E-8154-2D1C-B70F-4D4BBDD5B38E}"/>
          </ac:spMkLst>
        </pc:spChg>
        <pc:spChg chg="add mod">
          <ac:chgData name="Rittick Maity" userId="425dd2d7-f2fd-4805-9e71-55c74e56ff6c" providerId="ADAL" clId="{0F14EFEB-37A5-42FD-9918-9D8919F657A5}" dt="2023-06-07T11:38:22.757" v="2196" actId="1076"/>
          <ac:spMkLst>
            <pc:docMk/>
            <pc:sldMk cId="3115527995" sldId="298"/>
            <ac:spMk id="8" creationId="{C70D2BD9-6749-0040-B274-FFBD53F4528E}"/>
          </ac:spMkLst>
        </pc:spChg>
        <pc:picChg chg="add mod">
          <ac:chgData name="Rittick Maity" userId="425dd2d7-f2fd-4805-9e71-55c74e56ff6c" providerId="ADAL" clId="{0F14EFEB-37A5-42FD-9918-9D8919F657A5}" dt="2023-06-07T11:38:13.538" v="2195" actId="14100"/>
          <ac:picMkLst>
            <pc:docMk/>
            <pc:sldMk cId="3115527995" sldId="298"/>
            <ac:picMk id="7" creationId="{4CCE3C8A-A310-45D8-0FC6-957B26D5448D}"/>
          </ac:picMkLst>
        </pc:picChg>
      </pc:sldChg>
    </pc:docChg>
  </pc:docChgLst>
  <pc:docChgLst>
    <pc:chgData name="Rittick Maity" userId="425dd2d7-f2fd-4805-9e71-55c74e56ff6c" providerId="ADAL" clId="{E9932FF5-B41F-459F-B8F0-0E2E1429E4B2}"/>
    <pc:docChg chg="custSel modSld">
      <pc:chgData name="Rittick Maity" userId="425dd2d7-f2fd-4805-9e71-55c74e56ff6c" providerId="ADAL" clId="{E9932FF5-B41F-459F-B8F0-0E2E1429E4B2}" dt="2023-06-12T06:10:34.624" v="18"/>
      <pc:docMkLst>
        <pc:docMk/>
      </pc:docMkLst>
      <pc:sldChg chg="addSp delSp modSp mod">
        <pc:chgData name="Rittick Maity" userId="425dd2d7-f2fd-4805-9e71-55c74e56ff6c" providerId="ADAL" clId="{E9932FF5-B41F-459F-B8F0-0E2E1429E4B2}" dt="2023-06-12T06:10:34.624" v="18"/>
        <pc:sldMkLst>
          <pc:docMk/>
          <pc:sldMk cId="0" sldId="282"/>
        </pc:sldMkLst>
        <pc:spChg chg="add mod">
          <ac:chgData name="Rittick Maity" userId="425dd2d7-f2fd-4805-9e71-55c74e56ff6c" providerId="ADAL" clId="{E9932FF5-B41F-459F-B8F0-0E2E1429E4B2}" dt="2023-06-12T06:08:31.693" v="0"/>
          <ac:spMkLst>
            <pc:docMk/>
            <pc:sldMk cId="0" sldId="282"/>
            <ac:spMk id="3" creationId="{EC9F6FDA-4CB7-730F-A8EB-99E3E3C9DFE2}"/>
          </ac:spMkLst>
        </pc:spChg>
        <pc:spChg chg="mod">
          <ac:chgData name="Rittick Maity" userId="425dd2d7-f2fd-4805-9e71-55c74e56ff6c" providerId="ADAL" clId="{E9932FF5-B41F-459F-B8F0-0E2E1429E4B2}" dt="2023-06-12T06:09:55.412" v="10" actId="255"/>
          <ac:spMkLst>
            <pc:docMk/>
            <pc:sldMk cId="0" sldId="282"/>
            <ac:spMk id="299" creationId="{00000000-0000-0000-0000-000000000000}"/>
          </ac:spMkLst>
        </pc:spChg>
        <pc:spChg chg="del mod">
          <ac:chgData name="Rittick Maity" userId="425dd2d7-f2fd-4805-9e71-55c74e56ff6c" providerId="ADAL" clId="{E9932FF5-B41F-459F-B8F0-0E2E1429E4B2}" dt="2023-06-12T06:10:34.624" v="18"/>
          <ac:spMkLst>
            <pc:docMk/>
            <pc:sldMk cId="0" sldId="282"/>
            <ac:spMk id="303" creationId="{00000000-0000-0000-0000-000000000000}"/>
          </ac:spMkLst>
        </pc:spChg>
        <pc:graphicFrameChg chg="add mod modGraphic">
          <ac:chgData name="Rittick Maity" userId="425dd2d7-f2fd-4805-9e71-55c74e56ff6c" providerId="ADAL" clId="{E9932FF5-B41F-459F-B8F0-0E2E1429E4B2}" dt="2023-06-12T06:10:15.120" v="15" actId="14734"/>
          <ac:graphicFrameMkLst>
            <pc:docMk/>
            <pc:sldMk cId="0" sldId="282"/>
            <ac:graphicFrameMk id="2" creationId="{5EE5D865-FAFB-3B54-1CB4-272B52494B45}"/>
          </ac:graphicFrameMkLst>
        </pc:graphicFrameChg>
        <pc:graphicFrameChg chg="del modGraphic">
          <ac:chgData name="Rittick Maity" userId="425dd2d7-f2fd-4805-9e71-55c74e56ff6c" providerId="ADAL" clId="{E9932FF5-B41F-459F-B8F0-0E2E1429E4B2}" dt="2023-06-12T06:08:38.860" v="2" actId="478"/>
          <ac:graphicFrameMkLst>
            <pc:docMk/>
            <pc:sldMk cId="0" sldId="282"/>
            <ac:graphicFrameMk id="300" creationId="{00000000-0000-0000-0000-000000000000}"/>
          </ac:graphicFrameMkLst>
        </pc:graphicFrameChg>
      </pc:sldChg>
    </pc:docChg>
  </pc:docChgLst>
</pc:chgInfo>
</file>

<file path=ppt/media/image1.jpg>
</file>

<file path=ppt/media/image10.jpg>
</file>

<file path=ppt/media/image11.jp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a73a610481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2" name="Google Shape;72;g1a73a61048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f367040944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f367040944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f367040944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f367040944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f36704094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f36704094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0f0fc4f08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0f0fc4f08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0ed1a1cd93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0ed1a1cd9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a2c6b336c8_1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0" name="Google Shape;280;g1a2c6b336c8_1_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a2c6b336c8_1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7" name="Google Shape;287;g1a2c6b336c8_1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c2acacb59c_4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c2acacb59c_4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a2c6b336c8_1_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a2c6b336c8_1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1f367040944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1f367040944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a73a610481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a73a61048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f367040944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f367040944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23c9119f010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23c9119f01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3c9119f01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23c9119f01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23c9119f01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23c9119f01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23c9119f010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23c9119f010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23c9119f010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23c9119f010_1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1a2c6b336c8_1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5" name="Google Shape;395;g1a2c6b336c8_1_1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a73a610481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a73a610481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a73a610481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a73a610481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a738adad73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a738adad73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a738adad73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a738adad73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a738adad73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a738adad73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a2b46eb291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a2b46eb291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a2b46eb291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a2b46eb291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50"/>
        <p:cNvGrpSpPr/>
        <p:nvPr/>
      </p:nvGrpSpPr>
      <p:grpSpPr>
        <a:xfrm>
          <a:off x="0" y="0"/>
          <a:ext cx="0" cy="0"/>
          <a:chOff x="0" y="0"/>
          <a:chExt cx="0" cy="0"/>
        </a:xfrm>
      </p:grpSpPr>
      <p:pic>
        <p:nvPicPr>
          <p:cNvPr id="51" name="Google Shape;51;p13"/>
          <p:cNvPicPr preferRelativeResize="0"/>
          <p:nvPr/>
        </p:nvPicPr>
        <p:blipFill rotWithShape="1">
          <a:blip r:embed="rId2">
            <a:alphaModFix/>
          </a:blip>
          <a:srcRect/>
          <a:stretch/>
        </p:blipFill>
        <p:spPr>
          <a:xfrm>
            <a:off x="0" y="0"/>
            <a:ext cx="9144004" cy="5155062"/>
          </a:xfrm>
          <a:prstGeom prst="rect">
            <a:avLst/>
          </a:prstGeom>
          <a:noFill/>
          <a:ln>
            <a:noFill/>
          </a:ln>
        </p:spPr>
      </p:pic>
      <p:sp>
        <p:nvSpPr>
          <p:cNvPr id="52" name="Google Shape;52;p1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900">
                <a:solidFill>
                  <a:srgbClr val="888888"/>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53" name="Google Shape;53;p1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900">
                <a:solidFill>
                  <a:srgbClr val="888888"/>
                </a:solidFill>
              </a:defRPr>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54" name="Google Shape;54;p1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lvl1pPr marL="0" lvl="0" indent="0" algn="r" rtl="0">
              <a:spcBef>
                <a:spcPts val="0"/>
              </a:spcBef>
              <a:buNone/>
              <a:defRPr sz="900" b="0" i="0" u="none" strike="noStrike" cap="none">
                <a:solidFill>
                  <a:srgbClr val="888888"/>
                </a:solidFill>
                <a:latin typeface="Calibri"/>
                <a:ea typeface="Calibri"/>
                <a:cs typeface="Calibri"/>
                <a:sym typeface="Calibri"/>
              </a:defRPr>
            </a:lvl1pPr>
            <a:lvl2pPr marL="0" lvl="1" indent="0" algn="r" rtl="0">
              <a:spcBef>
                <a:spcPts val="0"/>
              </a:spcBef>
              <a:buNone/>
              <a:defRPr sz="900" b="0" i="0" u="none" strike="noStrike" cap="none">
                <a:solidFill>
                  <a:srgbClr val="888888"/>
                </a:solidFill>
                <a:latin typeface="Calibri"/>
                <a:ea typeface="Calibri"/>
                <a:cs typeface="Calibri"/>
                <a:sym typeface="Calibri"/>
              </a:defRPr>
            </a:lvl2pPr>
            <a:lvl3pPr marL="0" lvl="2" indent="0" algn="r" rtl="0">
              <a:spcBef>
                <a:spcPts val="0"/>
              </a:spcBef>
              <a:buNone/>
              <a:defRPr sz="900" b="0" i="0" u="none" strike="noStrike" cap="none">
                <a:solidFill>
                  <a:srgbClr val="888888"/>
                </a:solidFill>
                <a:latin typeface="Calibri"/>
                <a:ea typeface="Calibri"/>
                <a:cs typeface="Calibri"/>
                <a:sym typeface="Calibri"/>
              </a:defRPr>
            </a:lvl3pPr>
            <a:lvl4pPr marL="0" lvl="3" indent="0" algn="r" rtl="0">
              <a:spcBef>
                <a:spcPts val="0"/>
              </a:spcBef>
              <a:buNone/>
              <a:defRPr sz="900" b="0" i="0" u="none" strike="noStrike" cap="none">
                <a:solidFill>
                  <a:srgbClr val="888888"/>
                </a:solidFill>
                <a:latin typeface="Calibri"/>
                <a:ea typeface="Calibri"/>
                <a:cs typeface="Calibri"/>
                <a:sym typeface="Calibri"/>
              </a:defRPr>
            </a:lvl4pPr>
            <a:lvl5pPr marL="0" lvl="4" indent="0" algn="r" rtl="0">
              <a:spcBef>
                <a:spcPts val="0"/>
              </a:spcBef>
              <a:buNone/>
              <a:defRPr sz="900" b="0" i="0" u="none" strike="noStrike" cap="none">
                <a:solidFill>
                  <a:srgbClr val="888888"/>
                </a:solidFill>
                <a:latin typeface="Calibri"/>
                <a:ea typeface="Calibri"/>
                <a:cs typeface="Calibri"/>
                <a:sym typeface="Calibri"/>
              </a:defRPr>
            </a:lvl5pPr>
            <a:lvl6pPr marL="0" lvl="5" indent="0" algn="r" rtl="0">
              <a:spcBef>
                <a:spcPts val="0"/>
              </a:spcBef>
              <a:buNone/>
              <a:defRPr sz="900" b="0" i="0" u="none" strike="noStrike" cap="none">
                <a:solidFill>
                  <a:srgbClr val="888888"/>
                </a:solidFill>
                <a:latin typeface="Calibri"/>
                <a:ea typeface="Calibri"/>
                <a:cs typeface="Calibri"/>
                <a:sym typeface="Calibri"/>
              </a:defRPr>
            </a:lvl6pPr>
            <a:lvl7pPr marL="0" lvl="6" indent="0" algn="r" rtl="0">
              <a:spcBef>
                <a:spcPts val="0"/>
              </a:spcBef>
              <a:buNone/>
              <a:defRPr sz="900" b="0" i="0" u="none" strike="noStrike" cap="none">
                <a:solidFill>
                  <a:srgbClr val="888888"/>
                </a:solidFill>
                <a:latin typeface="Calibri"/>
                <a:ea typeface="Calibri"/>
                <a:cs typeface="Calibri"/>
                <a:sym typeface="Calibri"/>
              </a:defRPr>
            </a:lvl7pPr>
            <a:lvl8pPr marL="0" lvl="7" indent="0" algn="r" rtl="0">
              <a:spcBef>
                <a:spcPts val="0"/>
              </a:spcBef>
              <a:buNone/>
              <a:defRPr sz="900" b="0" i="0" u="none" strike="noStrike" cap="none">
                <a:solidFill>
                  <a:srgbClr val="888888"/>
                </a:solidFill>
                <a:latin typeface="Calibri"/>
                <a:ea typeface="Calibri"/>
                <a:cs typeface="Calibri"/>
                <a:sym typeface="Calibri"/>
              </a:defRPr>
            </a:lvl8pPr>
            <a:lvl9pPr marL="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cxnSp>
        <p:nvCxnSpPr>
          <p:cNvPr id="55" name="Google Shape;55;p13"/>
          <p:cNvCxnSpPr/>
          <p:nvPr/>
        </p:nvCxnSpPr>
        <p:spPr>
          <a:xfrm>
            <a:off x="1846660" y="2357438"/>
            <a:ext cx="5450700" cy="0"/>
          </a:xfrm>
          <a:prstGeom prst="straightConnector1">
            <a:avLst/>
          </a:prstGeom>
          <a:noFill/>
          <a:ln w="9525" cap="flat" cmpd="sng">
            <a:solidFill>
              <a:schemeClr val="accent4"/>
            </a:solidFill>
            <a:prstDash val="solid"/>
            <a:miter lim="800000"/>
            <a:headEnd type="none" w="sm" len="sm"/>
            <a:tailEnd type="none" w="sm" len="sm"/>
          </a:ln>
        </p:spPr>
      </p:cxnSp>
      <p:sp>
        <p:nvSpPr>
          <p:cNvPr id="56" name="Google Shape;56;p13"/>
          <p:cNvSpPr txBox="1">
            <a:spLocks noGrp="1"/>
          </p:cNvSpPr>
          <p:nvPr>
            <p:ph type="ctrTitle"/>
          </p:nvPr>
        </p:nvSpPr>
        <p:spPr>
          <a:xfrm>
            <a:off x="0" y="1770007"/>
            <a:ext cx="9144000" cy="582900"/>
          </a:xfrm>
          <a:prstGeom prst="rect">
            <a:avLst/>
          </a:prstGeom>
          <a:noFill/>
          <a:ln>
            <a:noFill/>
          </a:ln>
        </p:spPr>
        <p:txBody>
          <a:bodyPr spcFirstLastPara="1" wrap="square" lIns="68575" tIns="34275" rIns="68575" bIns="34275" anchor="b" anchorCtr="0">
            <a:normAutofit/>
          </a:bodyPr>
          <a:lstStyle>
            <a:lvl1pPr lvl="0" algn="ctr" rtl="0">
              <a:lnSpc>
                <a:spcPct val="90000"/>
              </a:lnSpc>
              <a:spcBef>
                <a:spcPts val="0"/>
              </a:spcBef>
              <a:spcAft>
                <a:spcPts val="0"/>
              </a:spcAft>
              <a:buClr>
                <a:schemeClr val="lt1"/>
              </a:buClr>
              <a:buSzPts val="3000"/>
              <a:buFont typeface="Georgia"/>
              <a:buNone/>
              <a:defRPr sz="3000" b="0">
                <a:solidFill>
                  <a:schemeClr val="lt1"/>
                </a:solidFill>
                <a:latin typeface="Georgia"/>
                <a:ea typeface="Georgia"/>
                <a:cs typeface="Georgia"/>
                <a:sym typeface="Georgia"/>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7" name="Google Shape;57;p13"/>
          <p:cNvSpPr txBox="1">
            <a:spLocks noGrp="1"/>
          </p:cNvSpPr>
          <p:nvPr>
            <p:ph type="subTitle" idx="1"/>
          </p:nvPr>
        </p:nvSpPr>
        <p:spPr>
          <a:xfrm>
            <a:off x="0" y="2382690"/>
            <a:ext cx="9144000" cy="333600"/>
          </a:xfrm>
          <a:prstGeom prst="rect">
            <a:avLst/>
          </a:prstGeom>
          <a:noFill/>
          <a:ln>
            <a:noFill/>
          </a:ln>
        </p:spPr>
        <p:txBody>
          <a:bodyPr spcFirstLastPara="1" wrap="square" lIns="68575" tIns="34275" rIns="68575" bIns="34275" anchor="t" anchorCtr="0">
            <a:normAutofit/>
          </a:bodyPr>
          <a:lstStyle>
            <a:lvl1pPr lvl="0" algn="ctr" rtl="0">
              <a:lnSpc>
                <a:spcPct val="90000"/>
              </a:lnSpc>
              <a:spcBef>
                <a:spcPts val="800"/>
              </a:spcBef>
              <a:spcAft>
                <a:spcPts val="0"/>
              </a:spcAft>
              <a:buClr>
                <a:schemeClr val="accent4"/>
              </a:buClr>
              <a:buSzPts val="1800"/>
              <a:buNone/>
              <a:defRPr sz="1800">
                <a:solidFill>
                  <a:schemeClr val="accent4"/>
                </a:solidFill>
              </a:defRPr>
            </a:lvl1pPr>
            <a:lvl2pPr lvl="1" algn="ctr" rtl="0">
              <a:lnSpc>
                <a:spcPct val="90000"/>
              </a:lnSpc>
              <a:spcBef>
                <a:spcPts val="1200"/>
              </a:spcBef>
              <a:spcAft>
                <a:spcPts val="0"/>
              </a:spcAft>
              <a:buClr>
                <a:schemeClr val="dk1"/>
              </a:buClr>
              <a:buSzPts val="1500"/>
              <a:buNone/>
              <a:defRPr sz="1500"/>
            </a:lvl2pPr>
            <a:lvl3pPr lvl="2" algn="ctr" rtl="0">
              <a:lnSpc>
                <a:spcPct val="90000"/>
              </a:lnSpc>
              <a:spcBef>
                <a:spcPts val="1200"/>
              </a:spcBef>
              <a:spcAft>
                <a:spcPts val="0"/>
              </a:spcAft>
              <a:buClr>
                <a:schemeClr val="dk1"/>
              </a:buClr>
              <a:buSzPts val="1400"/>
              <a:buNone/>
              <a:defRPr sz="1400"/>
            </a:lvl3pPr>
            <a:lvl4pPr lvl="3" algn="ctr" rtl="0">
              <a:lnSpc>
                <a:spcPct val="90000"/>
              </a:lnSpc>
              <a:spcBef>
                <a:spcPts val="1200"/>
              </a:spcBef>
              <a:spcAft>
                <a:spcPts val="0"/>
              </a:spcAft>
              <a:buClr>
                <a:schemeClr val="dk1"/>
              </a:buClr>
              <a:buSzPts val="1200"/>
              <a:buNone/>
              <a:defRPr sz="1200"/>
            </a:lvl4pPr>
            <a:lvl5pPr lvl="4" algn="ctr" rtl="0">
              <a:lnSpc>
                <a:spcPct val="90000"/>
              </a:lnSpc>
              <a:spcBef>
                <a:spcPts val="1200"/>
              </a:spcBef>
              <a:spcAft>
                <a:spcPts val="0"/>
              </a:spcAft>
              <a:buClr>
                <a:schemeClr val="dk1"/>
              </a:buClr>
              <a:buSzPts val="1200"/>
              <a:buNone/>
              <a:defRPr sz="1200"/>
            </a:lvl5pPr>
            <a:lvl6pPr lvl="5" algn="ctr" rtl="0">
              <a:lnSpc>
                <a:spcPct val="90000"/>
              </a:lnSpc>
              <a:spcBef>
                <a:spcPts val="1200"/>
              </a:spcBef>
              <a:spcAft>
                <a:spcPts val="0"/>
              </a:spcAft>
              <a:buClr>
                <a:schemeClr val="dk1"/>
              </a:buClr>
              <a:buSzPts val="1200"/>
              <a:buNone/>
              <a:defRPr sz="1200"/>
            </a:lvl6pPr>
            <a:lvl7pPr lvl="6" algn="ctr" rtl="0">
              <a:lnSpc>
                <a:spcPct val="90000"/>
              </a:lnSpc>
              <a:spcBef>
                <a:spcPts val="1200"/>
              </a:spcBef>
              <a:spcAft>
                <a:spcPts val="0"/>
              </a:spcAft>
              <a:buClr>
                <a:schemeClr val="dk1"/>
              </a:buClr>
              <a:buSzPts val="1200"/>
              <a:buNone/>
              <a:defRPr sz="1200"/>
            </a:lvl7pPr>
            <a:lvl8pPr lvl="7" algn="ctr" rtl="0">
              <a:lnSpc>
                <a:spcPct val="90000"/>
              </a:lnSpc>
              <a:spcBef>
                <a:spcPts val="1200"/>
              </a:spcBef>
              <a:spcAft>
                <a:spcPts val="0"/>
              </a:spcAft>
              <a:buClr>
                <a:schemeClr val="dk1"/>
              </a:buClr>
              <a:buSzPts val="1200"/>
              <a:buNone/>
              <a:defRPr sz="1200"/>
            </a:lvl8pPr>
            <a:lvl9pPr lvl="8" algn="ctr" rtl="0">
              <a:lnSpc>
                <a:spcPct val="90000"/>
              </a:lnSpc>
              <a:spcBef>
                <a:spcPts val="1200"/>
              </a:spcBef>
              <a:spcAft>
                <a:spcPts val="1200"/>
              </a:spcAft>
              <a:buClr>
                <a:schemeClr val="dk1"/>
              </a:buClr>
              <a:buSzPts val="1200"/>
              <a:buNone/>
              <a:defRPr sz="1200"/>
            </a:lvl9pPr>
          </a:lstStyle>
          <a:p>
            <a:endParaRPr/>
          </a:p>
        </p:txBody>
      </p:sp>
      <p:pic>
        <p:nvPicPr>
          <p:cNvPr id="58" name="Google Shape;58;p13"/>
          <p:cNvPicPr preferRelativeResize="0"/>
          <p:nvPr/>
        </p:nvPicPr>
        <p:blipFill rotWithShape="1">
          <a:blip r:embed="rId3">
            <a:alphaModFix/>
          </a:blip>
          <a:srcRect/>
          <a:stretch/>
        </p:blipFill>
        <p:spPr>
          <a:xfrm>
            <a:off x="3011980" y="3513968"/>
            <a:ext cx="2863441" cy="643772"/>
          </a:xfrm>
          <a:prstGeom prst="rect">
            <a:avLst/>
          </a:prstGeom>
          <a:noFill/>
          <a:ln>
            <a:noFill/>
          </a:ln>
        </p:spPr>
      </p:pic>
      <p:sp>
        <p:nvSpPr>
          <p:cNvPr id="59" name="Google Shape;59;p13"/>
          <p:cNvSpPr txBox="1"/>
          <p:nvPr/>
        </p:nvSpPr>
        <p:spPr>
          <a:xfrm>
            <a:off x="2885615" y="4157762"/>
            <a:ext cx="4609200" cy="323100"/>
          </a:xfrm>
          <a:prstGeom prst="rect">
            <a:avLst/>
          </a:prstGeom>
          <a:noFill/>
          <a:ln>
            <a:noFill/>
          </a:ln>
        </p:spPr>
        <p:txBody>
          <a:bodyPr spcFirstLastPara="1" wrap="square" lIns="68575" tIns="34275" rIns="68575" bIns="34275" anchor="t" anchorCtr="0">
            <a:noAutofit/>
          </a:bodyPr>
          <a:lstStyle/>
          <a:p>
            <a:pPr marL="0" marR="0" lvl="0" indent="0" algn="just" rtl="0">
              <a:spcBef>
                <a:spcPts val="0"/>
              </a:spcBef>
              <a:spcAft>
                <a:spcPts val="0"/>
              </a:spcAft>
              <a:buNone/>
            </a:pPr>
            <a:r>
              <a:rPr lang="en-GB" sz="800" b="0" i="0" u="none" strike="noStrike" cap="none">
                <a:solidFill>
                  <a:schemeClr val="accent4"/>
                </a:solidFill>
                <a:latin typeface="Calibri"/>
                <a:ea typeface="Calibri"/>
                <a:cs typeface="Calibri"/>
                <a:sym typeface="Calibri"/>
              </a:rPr>
              <a:t>AMRITAPURI | BENGALURU | COIMBATORE | KOCHI | MYSURU | CHENNAI</a:t>
            </a:r>
            <a:br>
              <a:rPr lang="en-GB" sz="800" b="0" i="0" u="none" strike="noStrike" cap="none">
                <a:solidFill>
                  <a:schemeClr val="accent4"/>
                </a:solidFill>
                <a:latin typeface="Calibri"/>
                <a:ea typeface="Calibri"/>
                <a:cs typeface="Calibri"/>
                <a:sym typeface="Calibri"/>
              </a:rPr>
            </a:br>
            <a:endParaRPr sz="800" b="0" i="0" u="none" strike="noStrike" cap="none">
              <a:solidFill>
                <a:schemeClr val="accent4"/>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4_Custom Layout">
  <p:cSld name="4_Custom Layout">
    <p:spTree>
      <p:nvGrpSpPr>
        <p:cNvPr id="1" name="Shape 60"/>
        <p:cNvGrpSpPr/>
        <p:nvPr/>
      </p:nvGrpSpPr>
      <p:grpSpPr>
        <a:xfrm>
          <a:off x="0" y="0"/>
          <a:ext cx="0" cy="0"/>
          <a:chOff x="0" y="0"/>
          <a:chExt cx="0" cy="0"/>
        </a:xfrm>
      </p:grpSpPr>
      <p:pic>
        <p:nvPicPr>
          <p:cNvPr id="61" name="Google Shape;61;p14"/>
          <p:cNvPicPr preferRelativeResize="0"/>
          <p:nvPr/>
        </p:nvPicPr>
        <p:blipFill rotWithShape="1">
          <a:blip r:embed="rId2">
            <a:alphaModFix/>
          </a:blip>
          <a:srcRect/>
          <a:stretch/>
        </p:blipFill>
        <p:spPr>
          <a:xfrm>
            <a:off x="0" y="4713586"/>
            <a:ext cx="9164239" cy="430805"/>
          </a:xfrm>
          <a:prstGeom prst="rect">
            <a:avLst/>
          </a:prstGeom>
          <a:noFill/>
          <a:ln>
            <a:noFill/>
          </a:ln>
        </p:spPr>
      </p:pic>
      <p:pic>
        <p:nvPicPr>
          <p:cNvPr id="62" name="Google Shape;62;p14"/>
          <p:cNvPicPr preferRelativeResize="0"/>
          <p:nvPr/>
        </p:nvPicPr>
        <p:blipFill rotWithShape="1">
          <a:blip r:embed="rId3">
            <a:alphaModFix/>
          </a:blip>
          <a:srcRect/>
          <a:stretch/>
        </p:blipFill>
        <p:spPr>
          <a:xfrm>
            <a:off x="7803291" y="4791826"/>
            <a:ext cx="1201905" cy="270218"/>
          </a:xfrm>
          <a:prstGeom prst="rect">
            <a:avLst/>
          </a:prstGeom>
          <a:noFill/>
          <a:ln>
            <a:noFill/>
          </a:ln>
        </p:spPr>
      </p:pic>
      <p:sp>
        <p:nvSpPr>
          <p:cNvPr id="63" name="Google Shape;63;p14"/>
          <p:cNvSpPr txBox="1">
            <a:spLocks noGrp="1"/>
          </p:cNvSpPr>
          <p:nvPr>
            <p:ph type="sldNum" idx="12"/>
          </p:nvPr>
        </p:nvSpPr>
        <p:spPr>
          <a:xfrm>
            <a:off x="142876" y="4785798"/>
            <a:ext cx="2057400" cy="273900"/>
          </a:xfrm>
          <a:prstGeom prst="rect">
            <a:avLst/>
          </a:prstGeom>
          <a:noFill/>
          <a:ln>
            <a:noFill/>
          </a:ln>
        </p:spPr>
        <p:txBody>
          <a:bodyPr spcFirstLastPara="1" wrap="square" lIns="68575" tIns="34275" rIns="68575" bIns="34275" anchor="ctr" anchorCtr="0">
            <a:normAutofit/>
          </a:bodyPr>
          <a:lstStyle>
            <a:lvl1pPr marL="0" lvl="0" indent="0" algn="l" rtl="0">
              <a:spcBef>
                <a:spcPts val="0"/>
              </a:spcBef>
              <a:buNone/>
              <a:defRPr sz="900" b="0" i="0" u="none" strike="noStrike" cap="none">
                <a:solidFill>
                  <a:schemeClr val="accent4"/>
                </a:solidFill>
                <a:latin typeface="Calibri"/>
                <a:ea typeface="Calibri"/>
                <a:cs typeface="Calibri"/>
                <a:sym typeface="Calibri"/>
              </a:defRPr>
            </a:lvl1pPr>
            <a:lvl2pPr marL="0" lvl="1" indent="0" algn="l" rtl="0">
              <a:spcBef>
                <a:spcPts val="0"/>
              </a:spcBef>
              <a:buNone/>
              <a:defRPr sz="900" b="0" i="0" u="none" strike="noStrike" cap="none">
                <a:solidFill>
                  <a:schemeClr val="accent4"/>
                </a:solidFill>
                <a:latin typeface="Calibri"/>
                <a:ea typeface="Calibri"/>
                <a:cs typeface="Calibri"/>
                <a:sym typeface="Calibri"/>
              </a:defRPr>
            </a:lvl2pPr>
            <a:lvl3pPr marL="0" lvl="2" indent="0" algn="l" rtl="0">
              <a:spcBef>
                <a:spcPts val="0"/>
              </a:spcBef>
              <a:buNone/>
              <a:defRPr sz="900" b="0" i="0" u="none" strike="noStrike" cap="none">
                <a:solidFill>
                  <a:schemeClr val="accent4"/>
                </a:solidFill>
                <a:latin typeface="Calibri"/>
                <a:ea typeface="Calibri"/>
                <a:cs typeface="Calibri"/>
                <a:sym typeface="Calibri"/>
              </a:defRPr>
            </a:lvl3pPr>
            <a:lvl4pPr marL="0" lvl="3" indent="0" algn="l" rtl="0">
              <a:spcBef>
                <a:spcPts val="0"/>
              </a:spcBef>
              <a:buNone/>
              <a:defRPr sz="900" b="0" i="0" u="none" strike="noStrike" cap="none">
                <a:solidFill>
                  <a:schemeClr val="accent4"/>
                </a:solidFill>
                <a:latin typeface="Calibri"/>
                <a:ea typeface="Calibri"/>
                <a:cs typeface="Calibri"/>
                <a:sym typeface="Calibri"/>
              </a:defRPr>
            </a:lvl4pPr>
            <a:lvl5pPr marL="0" lvl="4" indent="0" algn="l" rtl="0">
              <a:spcBef>
                <a:spcPts val="0"/>
              </a:spcBef>
              <a:buNone/>
              <a:defRPr sz="900" b="0" i="0" u="none" strike="noStrike" cap="none">
                <a:solidFill>
                  <a:schemeClr val="accent4"/>
                </a:solidFill>
                <a:latin typeface="Calibri"/>
                <a:ea typeface="Calibri"/>
                <a:cs typeface="Calibri"/>
                <a:sym typeface="Calibri"/>
              </a:defRPr>
            </a:lvl5pPr>
            <a:lvl6pPr marL="0" lvl="5" indent="0" algn="l" rtl="0">
              <a:spcBef>
                <a:spcPts val="0"/>
              </a:spcBef>
              <a:buNone/>
              <a:defRPr sz="900" b="0" i="0" u="none" strike="noStrike" cap="none">
                <a:solidFill>
                  <a:schemeClr val="accent4"/>
                </a:solidFill>
                <a:latin typeface="Calibri"/>
                <a:ea typeface="Calibri"/>
                <a:cs typeface="Calibri"/>
                <a:sym typeface="Calibri"/>
              </a:defRPr>
            </a:lvl6pPr>
            <a:lvl7pPr marL="0" lvl="6" indent="0" algn="l" rtl="0">
              <a:spcBef>
                <a:spcPts val="0"/>
              </a:spcBef>
              <a:buNone/>
              <a:defRPr sz="900" b="0" i="0" u="none" strike="noStrike" cap="none">
                <a:solidFill>
                  <a:schemeClr val="accent4"/>
                </a:solidFill>
                <a:latin typeface="Calibri"/>
                <a:ea typeface="Calibri"/>
                <a:cs typeface="Calibri"/>
                <a:sym typeface="Calibri"/>
              </a:defRPr>
            </a:lvl7pPr>
            <a:lvl8pPr marL="0" lvl="7" indent="0" algn="l" rtl="0">
              <a:spcBef>
                <a:spcPts val="0"/>
              </a:spcBef>
              <a:buNone/>
              <a:defRPr sz="900" b="0" i="0" u="none" strike="noStrike" cap="none">
                <a:solidFill>
                  <a:schemeClr val="accent4"/>
                </a:solidFill>
                <a:latin typeface="Calibri"/>
                <a:ea typeface="Calibri"/>
                <a:cs typeface="Calibri"/>
                <a:sym typeface="Calibri"/>
              </a:defRPr>
            </a:lvl8pPr>
            <a:lvl9pPr marL="0" lvl="8" indent="0" algn="l" rtl="0">
              <a:spcBef>
                <a:spcPts val="0"/>
              </a:spcBef>
              <a:buNone/>
              <a:defRPr sz="900" b="0" i="0" u="none" strike="noStrike" cap="none">
                <a:solidFill>
                  <a:schemeClr val="accent4"/>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GB"/>
              <a:t>‹#›</a:t>
            </a:fld>
            <a:endParaRPr/>
          </a:p>
        </p:txBody>
      </p:sp>
      <p:sp>
        <p:nvSpPr>
          <p:cNvPr id="64" name="Google Shape;64;p14"/>
          <p:cNvSpPr txBox="1">
            <a:spLocks noGrp="1"/>
          </p:cNvSpPr>
          <p:nvPr>
            <p:ph type="title"/>
          </p:nvPr>
        </p:nvSpPr>
        <p:spPr>
          <a:xfrm>
            <a:off x="936477" y="568241"/>
            <a:ext cx="7886700" cy="316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rgbClr val="A4123F"/>
              </a:buClr>
              <a:buSzPts val="3000"/>
              <a:buFont typeface="Georgia"/>
              <a:buNone/>
              <a:defRPr sz="3000" b="0">
                <a:solidFill>
                  <a:srgbClr val="A4123F"/>
                </a:solidFill>
                <a:latin typeface="Georgia"/>
                <a:ea typeface="Georgia"/>
                <a:cs typeface="Georgia"/>
                <a:sym typeface="Georgia"/>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65" name="Google Shape;65;p14"/>
          <p:cNvCxnSpPr/>
          <p:nvPr/>
        </p:nvCxnSpPr>
        <p:spPr>
          <a:xfrm>
            <a:off x="371475" y="1200072"/>
            <a:ext cx="8286900" cy="0"/>
          </a:xfrm>
          <a:prstGeom prst="straightConnector1">
            <a:avLst/>
          </a:prstGeom>
          <a:noFill/>
          <a:ln w="9525" cap="flat" cmpd="sng">
            <a:solidFill>
              <a:srgbClr val="A4123F"/>
            </a:solidFill>
            <a:prstDash val="solid"/>
            <a:miter lim="800000"/>
            <a:headEnd type="none" w="sm" len="sm"/>
            <a:tailEnd type="none" w="sm" len="sm"/>
          </a:ln>
        </p:spPr>
      </p:cxnSp>
      <p:pic>
        <p:nvPicPr>
          <p:cNvPr id="66" name="Google Shape;66;p14"/>
          <p:cNvPicPr preferRelativeResize="0"/>
          <p:nvPr/>
        </p:nvPicPr>
        <p:blipFill rotWithShape="1">
          <a:blip r:embed="rId4">
            <a:alphaModFix/>
          </a:blip>
          <a:srcRect r="81454" b="8525"/>
          <a:stretch/>
        </p:blipFill>
        <p:spPr>
          <a:xfrm>
            <a:off x="371475" y="568241"/>
            <a:ext cx="437516" cy="534208"/>
          </a:xfrm>
          <a:prstGeom prst="rect">
            <a:avLst/>
          </a:prstGeom>
          <a:noFill/>
          <a:ln>
            <a:noFill/>
          </a:ln>
        </p:spPr>
      </p:pic>
      <p:cxnSp>
        <p:nvCxnSpPr>
          <p:cNvPr id="67" name="Google Shape;67;p14"/>
          <p:cNvCxnSpPr/>
          <p:nvPr/>
        </p:nvCxnSpPr>
        <p:spPr>
          <a:xfrm>
            <a:off x="901859" y="568241"/>
            <a:ext cx="0" cy="527700"/>
          </a:xfrm>
          <a:prstGeom prst="straightConnector1">
            <a:avLst/>
          </a:prstGeom>
          <a:noFill/>
          <a:ln w="9525" cap="flat" cmpd="sng">
            <a:solidFill>
              <a:schemeClr val="dk1"/>
            </a:solidFill>
            <a:prstDash val="solid"/>
            <a:miter lim="800000"/>
            <a:headEnd type="none" w="sm" len="sm"/>
            <a:tailEnd type="none" w="sm" len="sm"/>
          </a:ln>
        </p:spPr>
      </p:cxnSp>
      <p:sp>
        <p:nvSpPr>
          <p:cNvPr id="68" name="Google Shape;68;p14"/>
          <p:cNvSpPr txBox="1">
            <a:spLocks noGrp="1"/>
          </p:cNvSpPr>
          <p:nvPr>
            <p:ph type="body" idx="1"/>
          </p:nvPr>
        </p:nvSpPr>
        <p:spPr>
          <a:xfrm>
            <a:off x="936477" y="866776"/>
            <a:ext cx="7886700" cy="333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800"/>
              <a:buNone/>
              <a:defRPr sz="1800">
                <a:latin typeface="Calibri"/>
                <a:ea typeface="Calibri"/>
                <a:cs typeface="Calibri"/>
                <a:sym typeface="Calibri"/>
              </a:defRPr>
            </a:lvl1pPr>
            <a:lvl2pPr marL="914400" lvl="1" indent="-228600" algn="l" rtl="0">
              <a:lnSpc>
                <a:spcPct val="90000"/>
              </a:lnSpc>
              <a:spcBef>
                <a:spcPts val="1200"/>
              </a:spcBef>
              <a:spcAft>
                <a:spcPts val="0"/>
              </a:spcAft>
              <a:buClr>
                <a:schemeClr val="dk1"/>
              </a:buClr>
              <a:buSzPts val="1800"/>
              <a:buNone/>
              <a:defRPr/>
            </a:lvl2pPr>
            <a:lvl3pPr marL="1371600" lvl="2" indent="-228600" algn="l" rtl="0">
              <a:lnSpc>
                <a:spcPct val="90000"/>
              </a:lnSpc>
              <a:spcBef>
                <a:spcPts val="1200"/>
              </a:spcBef>
              <a:spcAft>
                <a:spcPts val="0"/>
              </a:spcAft>
              <a:buClr>
                <a:schemeClr val="dk1"/>
              </a:buClr>
              <a:buSzPts val="1500"/>
              <a:buNone/>
              <a:defRPr/>
            </a:lvl3pPr>
            <a:lvl4pPr marL="1828800" lvl="3" indent="-228600" algn="l" rtl="0">
              <a:lnSpc>
                <a:spcPct val="90000"/>
              </a:lnSpc>
              <a:spcBef>
                <a:spcPts val="1200"/>
              </a:spcBef>
              <a:spcAft>
                <a:spcPts val="0"/>
              </a:spcAft>
              <a:buClr>
                <a:schemeClr val="dk1"/>
              </a:buClr>
              <a:buSzPts val="1400"/>
              <a:buNone/>
              <a:defRPr/>
            </a:lvl4pPr>
            <a:lvl5pPr marL="2286000" lvl="4" indent="-228600" algn="l" rtl="0">
              <a:lnSpc>
                <a:spcPct val="90000"/>
              </a:lnSpc>
              <a:spcBef>
                <a:spcPts val="1200"/>
              </a:spcBef>
              <a:spcAft>
                <a:spcPts val="0"/>
              </a:spcAft>
              <a:buClr>
                <a:schemeClr val="dk1"/>
              </a:buClr>
              <a:buSzPts val="1400"/>
              <a:buNone/>
              <a:defRPr/>
            </a:lvl5pPr>
            <a:lvl6pPr marL="2743200" lvl="5" indent="-317500" algn="l" rtl="0">
              <a:lnSpc>
                <a:spcPct val="90000"/>
              </a:lnSpc>
              <a:spcBef>
                <a:spcPts val="1200"/>
              </a:spcBef>
              <a:spcAft>
                <a:spcPts val="0"/>
              </a:spcAft>
              <a:buClr>
                <a:schemeClr val="dk1"/>
              </a:buClr>
              <a:buSzPts val="1400"/>
              <a:buChar char="■"/>
              <a:defRPr/>
            </a:lvl6pPr>
            <a:lvl7pPr marL="3200400" lvl="6" indent="-317500" algn="l" rtl="0">
              <a:lnSpc>
                <a:spcPct val="90000"/>
              </a:lnSpc>
              <a:spcBef>
                <a:spcPts val="1200"/>
              </a:spcBef>
              <a:spcAft>
                <a:spcPts val="0"/>
              </a:spcAft>
              <a:buClr>
                <a:schemeClr val="dk1"/>
              </a:buClr>
              <a:buSzPts val="1400"/>
              <a:buChar char="●"/>
              <a:defRPr/>
            </a:lvl7pPr>
            <a:lvl8pPr marL="3657600" lvl="7" indent="-317500" algn="l" rtl="0">
              <a:lnSpc>
                <a:spcPct val="90000"/>
              </a:lnSpc>
              <a:spcBef>
                <a:spcPts val="1200"/>
              </a:spcBef>
              <a:spcAft>
                <a:spcPts val="0"/>
              </a:spcAft>
              <a:buClr>
                <a:schemeClr val="dk1"/>
              </a:buClr>
              <a:buSzPts val="1400"/>
              <a:buChar char="○"/>
              <a:defRPr/>
            </a:lvl8pPr>
            <a:lvl9pPr marL="4114800" lvl="8" indent="-317500" algn="l" rtl="0">
              <a:lnSpc>
                <a:spcPct val="90000"/>
              </a:lnSpc>
              <a:spcBef>
                <a:spcPts val="1200"/>
              </a:spcBef>
              <a:spcAft>
                <a:spcPts val="1200"/>
              </a:spcAft>
              <a:buClr>
                <a:schemeClr val="dk1"/>
              </a:buClr>
              <a:buSzPts val="1400"/>
              <a:buChar char="■"/>
              <a:defRPr/>
            </a:lvl9pPr>
          </a:lstStyle>
          <a:p>
            <a:endParaRPr/>
          </a:p>
        </p:txBody>
      </p:sp>
      <p:sp>
        <p:nvSpPr>
          <p:cNvPr id="69" name="Google Shape;69;p14"/>
          <p:cNvSpPr txBox="1">
            <a:spLocks noGrp="1"/>
          </p:cNvSpPr>
          <p:nvPr>
            <p:ph type="body" idx="2"/>
          </p:nvPr>
        </p:nvSpPr>
        <p:spPr>
          <a:xfrm>
            <a:off x="371476" y="1801511"/>
            <a:ext cx="4114200" cy="13965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7F7F7F"/>
              </a:buClr>
              <a:buSzPts val="1400"/>
              <a:buNone/>
              <a:defRPr sz="1400">
                <a:solidFill>
                  <a:srgbClr val="7F7F7F"/>
                </a:solidFill>
                <a:latin typeface="Georgia"/>
                <a:ea typeface="Georgia"/>
                <a:cs typeface="Georgia"/>
                <a:sym typeface="Georgia"/>
              </a:defRPr>
            </a:lvl1pPr>
            <a:lvl2pPr marL="914400" lvl="1" indent="-228600" algn="l" rtl="0">
              <a:lnSpc>
                <a:spcPct val="90000"/>
              </a:lnSpc>
              <a:spcBef>
                <a:spcPts val="1200"/>
              </a:spcBef>
              <a:spcAft>
                <a:spcPts val="0"/>
              </a:spcAft>
              <a:buClr>
                <a:schemeClr val="dk1"/>
              </a:buClr>
              <a:buSzPts val="1800"/>
              <a:buNone/>
              <a:defRPr/>
            </a:lvl2pPr>
            <a:lvl3pPr marL="1371600" lvl="2" indent="-228600" algn="l" rtl="0">
              <a:lnSpc>
                <a:spcPct val="90000"/>
              </a:lnSpc>
              <a:spcBef>
                <a:spcPts val="1200"/>
              </a:spcBef>
              <a:spcAft>
                <a:spcPts val="0"/>
              </a:spcAft>
              <a:buClr>
                <a:schemeClr val="dk1"/>
              </a:buClr>
              <a:buSzPts val="1500"/>
              <a:buNone/>
              <a:defRPr/>
            </a:lvl3pPr>
            <a:lvl4pPr marL="1828800" lvl="3" indent="-228600" algn="l" rtl="0">
              <a:lnSpc>
                <a:spcPct val="90000"/>
              </a:lnSpc>
              <a:spcBef>
                <a:spcPts val="1200"/>
              </a:spcBef>
              <a:spcAft>
                <a:spcPts val="0"/>
              </a:spcAft>
              <a:buClr>
                <a:schemeClr val="dk1"/>
              </a:buClr>
              <a:buSzPts val="1400"/>
              <a:buNone/>
              <a:defRPr/>
            </a:lvl4pPr>
            <a:lvl5pPr marL="2286000" lvl="4" indent="-228600" algn="l" rtl="0">
              <a:lnSpc>
                <a:spcPct val="90000"/>
              </a:lnSpc>
              <a:spcBef>
                <a:spcPts val="1200"/>
              </a:spcBef>
              <a:spcAft>
                <a:spcPts val="0"/>
              </a:spcAft>
              <a:buClr>
                <a:schemeClr val="dk1"/>
              </a:buClr>
              <a:buSzPts val="1400"/>
              <a:buNone/>
              <a:defRPr/>
            </a:lvl5pPr>
            <a:lvl6pPr marL="2743200" lvl="5" indent="-317500" algn="l" rtl="0">
              <a:lnSpc>
                <a:spcPct val="90000"/>
              </a:lnSpc>
              <a:spcBef>
                <a:spcPts val="1200"/>
              </a:spcBef>
              <a:spcAft>
                <a:spcPts val="0"/>
              </a:spcAft>
              <a:buClr>
                <a:schemeClr val="dk1"/>
              </a:buClr>
              <a:buSzPts val="1400"/>
              <a:buChar char="■"/>
              <a:defRPr/>
            </a:lvl6pPr>
            <a:lvl7pPr marL="3200400" lvl="6" indent="-317500" algn="l" rtl="0">
              <a:lnSpc>
                <a:spcPct val="90000"/>
              </a:lnSpc>
              <a:spcBef>
                <a:spcPts val="1200"/>
              </a:spcBef>
              <a:spcAft>
                <a:spcPts val="0"/>
              </a:spcAft>
              <a:buClr>
                <a:schemeClr val="dk1"/>
              </a:buClr>
              <a:buSzPts val="1400"/>
              <a:buChar char="●"/>
              <a:defRPr/>
            </a:lvl7pPr>
            <a:lvl8pPr marL="3657600" lvl="7" indent="-317500" algn="l" rtl="0">
              <a:lnSpc>
                <a:spcPct val="90000"/>
              </a:lnSpc>
              <a:spcBef>
                <a:spcPts val="1200"/>
              </a:spcBef>
              <a:spcAft>
                <a:spcPts val="0"/>
              </a:spcAft>
              <a:buClr>
                <a:schemeClr val="dk1"/>
              </a:buClr>
              <a:buSzPts val="1400"/>
              <a:buChar char="○"/>
              <a:defRPr/>
            </a:lvl8pPr>
            <a:lvl9pPr marL="4114800" lvl="8" indent="-317500" algn="l" rtl="0">
              <a:lnSpc>
                <a:spcPct val="90000"/>
              </a:lnSpc>
              <a:spcBef>
                <a:spcPts val="1200"/>
              </a:spcBef>
              <a:spcAft>
                <a:spcPts val="1200"/>
              </a:spcAft>
              <a:buClr>
                <a:schemeClr val="dk1"/>
              </a:buClr>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image" Target="../media/image11.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5"/>
          <p:cNvSpPr/>
          <p:nvPr/>
        </p:nvSpPr>
        <p:spPr>
          <a:xfrm>
            <a:off x="0" y="5084805"/>
            <a:ext cx="9144000" cy="64800"/>
          </a:xfrm>
          <a:prstGeom prst="rect">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75" name="Google Shape;75;p15"/>
          <p:cNvSpPr txBox="1">
            <a:spLocks noGrp="1"/>
          </p:cNvSpPr>
          <p:nvPr>
            <p:ph type="ctrTitle"/>
          </p:nvPr>
        </p:nvSpPr>
        <p:spPr>
          <a:xfrm>
            <a:off x="1296775" y="666638"/>
            <a:ext cx="6648900" cy="1356000"/>
          </a:xfrm>
          <a:prstGeom prst="rect">
            <a:avLst/>
          </a:prstGeom>
        </p:spPr>
        <p:txBody>
          <a:bodyPr spcFirstLastPara="1" wrap="square" lIns="68575" tIns="34275" rIns="68575" bIns="34275" anchor="b" anchorCtr="0">
            <a:normAutofit/>
          </a:bodyPr>
          <a:lstStyle/>
          <a:p>
            <a:pPr marL="0" lvl="0" indent="0" algn="ctr" rtl="0">
              <a:lnSpc>
                <a:spcPct val="100000"/>
              </a:lnSpc>
              <a:spcBef>
                <a:spcPts val="0"/>
              </a:spcBef>
              <a:spcAft>
                <a:spcPts val="0"/>
              </a:spcAft>
              <a:buClr>
                <a:srgbClr val="464646"/>
              </a:buClr>
              <a:buSzPct val="128571"/>
              <a:buFont typeface="Times New Roman"/>
              <a:buNone/>
            </a:pPr>
            <a:r>
              <a:rPr lang="en-US" sz="2800" b="1" i="0" u="none" strike="noStrike" cap="none" dirty="0">
                <a:solidFill>
                  <a:schemeClr val="bg1"/>
                </a:solidFill>
                <a:latin typeface="Times New Roman"/>
                <a:ea typeface="Times New Roman"/>
                <a:cs typeface="Times New Roman"/>
                <a:sym typeface="Times New Roman"/>
              </a:rPr>
              <a:t>Automated Monitoring </a:t>
            </a:r>
            <a:r>
              <a:rPr lang="en-US" sz="2800" b="1" dirty="0">
                <a:solidFill>
                  <a:schemeClr val="bg1"/>
                </a:solidFill>
                <a:latin typeface="Times New Roman"/>
                <a:ea typeface="Times New Roman"/>
                <a:cs typeface="Times New Roman"/>
                <a:sym typeface="Times New Roman"/>
              </a:rPr>
              <a:t>O</a:t>
            </a:r>
            <a:r>
              <a:rPr lang="en-US" sz="2800" b="1" i="0" u="none" strike="noStrike" cap="none" dirty="0">
                <a:solidFill>
                  <a:schemeClr val="bg1"/>
                </a:solidFill>
                <a:latin typeface="Times New Roman"/>
                <a:ea typeface="Times New Roman"/>
                <a:cs typeface="Times New Roman"/>
                <a:sym typeface="Times New Roman"/>
              </a:rPr>
              <a:t>f </a:t>
            </a:r>
            <a:r>
              <a:rPr lang="en-US" sz="2800" b="1" dirty="0">
                <a:solidFill>
                  <a:schemeClr val="bg1"/>
                </a:solidFill>
                <a:latin typeface="Times New Roman"/>
                <a:ea typeface="Times New Roman"/>
                <a:cs typeface="Times New Roman"/>
                <a:sym typeface="Times New Roman"/>
              </a:rPr>
              <a:t>T</a:t>
            </a:r>
            <a:r>
              <a:rPr lang="en-US" sz="2800" b="1" i="0" u="none" strike="noStrike" cap="none" dirty="0">
                <a:solidFill>
                  <a:schemeClr val="bg1"/>
                </a:solidFill>
                <a:latin typeface="Times New Roman"/>
                <a:ea typeface="Times New Roman"/>
                <a:cs typeface="Times New Roman"/>
                <a:sym typeface="Times New Roman"/>
              </a:rPr>
              <a:t>he </a:t>
            </a:r>
            <a:r>
              <a:rPr lang="en-US" sz="2800" b="1" dirty="0">
                <a:solidFill>
                  <a:schemeClr val="bg1"/>
                </a:solidFill>
                <a:latin typeface="Times New Roman"/>
                <a:ea typeface="Times New Roman"/>
                <a:cs typeface="Times New Roman"/>
                <a:sym typeface="Times New Roman"/>
              </a:rPr>
              <a:t>P</a:t>
            </a:r>
            <a:r>
              <a:rPr lang="en-US" sz="2800" b="1" i="0" u="none" strike="noStrike" cap="none" dirty="0">
                <a:solidFill>
                  <a:schemeClr val="bg1"/>
                </a:solidFill>
                <a:latin typeface="Times New Roman"/>
                <a:ea typeface="Times New Roman"/>
                <a:cs typeface="Times New Roman"/>
                <a:sym typeface="Times New Roman"/>
              </a:rPr>
              <a:t>rocess </a:t>
            </a:r>
            <a:r>
              <a:rPr lang="en-US" sz="2800" b="1" dirty="0">
                <a:solidFill>
                  <a:schemeClr val="bg1"/>
                </a:solidFill>
                <a:latin typeface="Times New Roman"/>
                <a:ea typeface="Times New Roman"/>
                <a:cs typeface="Times New Roman"/>
                <a:sym typeface="Times New Roman"/>
              </a:rPr>
              <a:t>O</a:t>
            </a:r>
            <a:r>
              <a:rPr lang="en-US" sz="2800" b="1" i="0" u="none" strike="noStrike" cap="none" dirty="0">
                <a:solidFill>
                  <a:schemeClr val="bg1"/>
                </a:solidFill>
                <a:latin typeface="Times New Roman"/>
                <a:ea typeface="Times New Roman"/>
                <a:cs typeface="Times New Roman"/>
                <a:sym typeface="Times New Roman"/>
              </a:rPr>
              <a:t>f </a:t>
            </a:r>
            <a:r>
              <a:rPr lang="en-US" sz="2800" b="1" dirty="0">
                <a:solidFill>
                  <a:schemeClr val="bg1"/>
                </a:solidFill>
                <a:latin typeface="Times New Roman"/>
                <a:ea typeface="Times New Roman"/>
                <a:cs typeface="Times New Roman"/>
                <a:sym typeface="Times New Roman"/>
              </a:rPr>
              <a:t>D</a:t>
            </a:r>
            <a:r>
              <a:rPr lang="en-US" sz="2800" b="1" i="0" u="none" strike="noStrike" cap="none" dirty="0">
                <a:solidFill>
                  <a:schemeClr val="bg1"/>
                </a:solidFill>
                <a:latin typeface="Times New Roman"/>
                <a:ea typeface="Times New Roman"/>
                <a:cs typeface="Times New Roman"/>
                <a:sym typeface="Times New Roman"/>
              </a:rPr>
              <a:t>isinfecting </a:t>
            </a:r>
            <a:r>
              <a:rPr lang="en-US" sz="2800" b="1" dirty="0">
                <a:solidFill>
                  <a:schemeClr val="bg1"/>
                </a:solidFill>
                <a:latin typeface="Times New Roman"/>
                <a:ea typeface="Times New Roman"/>
                <a:cs typeface="Times New Roman"/>
                <a:sym typeface="Times New Roman"/>
              </a:rPr>
              <a:t>O</a:t>
            </a:r>
            <a:r>
              <a:rPr lang="en-US" sz="2800" b="1" i="0" u="none" strike="noStrike" cap="none" dirty="0">
                <a:solidFill>
                  <a:schemeClr val="bg1"/>
                </a:solidFill>
                <a:latin typeface="Times New Roman"/>
                <a:ea typeface="Times New Roman"/>
                <a:cs typeface="Times New Roman"/>
                <a:sym typeface="Times New Roman"/>
              </a:rPr>
              <a:t>peration Room </a:t>
            </a:r>
            <a:r>
              <a:rPr lang="en-US" sz="2800" b="1" dirty="0">
                <a:solidFill>
                  <a:schemeClr val="bg1"/>
                </a:solidFill>
                <a:latin typeface="Times New Roman"/>
                <a:ea typeface="Times New Roman"/>
                <a:cs typeface="Times New Roman"/>
                <a:sym typeface="Times New Roman"/>
              </a:rPr>
              <a:t>U</a:t>
            </a:r>
            <a:r>
              <a:rPr lang="en-US" sz="2800" b="1" i="0" u="none" strike="noStrike" cap="none" dirty="0">
                <a:solidFill>
                  <a:schemeClr val="bg1"/>
                </a:solidFill>
                <a:latin typeface="Times New Roman"/>
                <a:ea typeface="Times New Roman"/>
                <a:cs typeface="Times New Roman"/>
                <a:sym typeface="Times New Roman"/>
              </a:rPr>
              <a:t>sing IR Camera</a:t>
            </a:r>
            <a:endParaRPr lang="en-GB" sz="1433" dirty="0">
              <a:solidFill>
                <a:schemeClr val="bg1"/>
              </a:solidFill>
              <a:latin typeface="Montserrat"/>
              <a:ea typeface="Montserrat"/>
              <a:cs typeface="Montserrat"/>
              <a:sym typeface="Montserrat"/>
            </a:endParaRPr>
          </a:p>
        </p:txBody>
      </p:sp>
      <p:sp>
        <p:nvSpPr>
          <p:cNvPr id="76" name="Google Shape;76;p15"/>
          <p:cNvSpPr txBox="1">
            <a:spLocks noGrp="1"/>
          </p:cNvSpPr>
          <p:nvPr>
            <p:ph type="subTitle" idx="1"/>
          </p:nvPr>
        </p:nvSpPr>
        <p:spPr>
          <a:xfrm>
            <a:off x="0" y="2352675"/>
            <a:ext cx="9144000" cy="1143000"/>
          </a:xfrm>
          <a:prstGeom prst="rect">
            <a:avLst/>
          </a:prstGeom>
        </p:spPr>
        <p:txBody>
          <a:bodyPr spcFirstLastPara="1" wrap="square" lIns="68575" tIns="34275" rIns="68575" bIns="34275" anchor="ctr" anchorCtr="0">
            <a:noAutofit/>
          </a:bodyPr>
          <a:lstStyle/>
          <a:p>
            <a:pPr marL="0" lvl="0" indent="0" algn="ctr" rtl="0">
              <a:lnSpc>
                <a:spcPct val="100000"/>
              </a:lnSpc>
              <a:spcBef>
                <a:spcPts val="0"/>
              </a:spcBef>
              <a:spcAft>
                <a:spcPts val="0"/>
              </a:spcAft>
              <a:buClr>
                <a:srgbClr val="464646"/>
              </a:buClr>
              <a:buSzPts val="2400"/>
              <a:buFont typeface="Times New Roman"/>
              <a:buNone/>
            </a:pPr>
            <a:r>
              <a:rPr lang="en-GB" b="1" dirty="0">
                <a:latin typeface="Open Sans"/>
                <a:ea typeface="Open Sans"/>
                <a:cs typeface="Open Sans"/>
                <a:sym typeface="Open Sans"/>
              </a:rPr>
              <a:t>Rittick Maity</a:t>
            </a:r>
            <a:endParaRPr dirty="0">
              <a:latin typeface="Open Sans"/>
              <a:ea typeface="Open Sans"/>
              <a:cs typeface="Open Sans"/>
              <a:sym typeface="Open Sans"/>
            </a:endParaRPr>
          </a:p>
          <a:p>
            <a:pPr marL="0" lvl="0" indent="0" algn="ctr" rtl="0">
              <a:lnSpc>
                <a:spcPct val="100000"/>
              </a:lnSpc>
              <a:spcBef>
                <a:spcPts val="0"/>
              </a:spcBef>
              <a:spcAft>
                <a:spcPts val="0"/>
              </a:spcAft>
              <a:buClr>
                <a:srgbClr val="464646"/>
              </a:buClr>
              <a:buSzPts val="2400"/>
              <a:buFont typeface="Times New Roman"/>
              <a:buNone/>
            </a:pPr>
            <a:r>
              <a:rPr lang="en-GB" b="1" dirty="0">
                <a:latin typeface="Open Sans"/>
                <a:ea typeface="Open Sans"/>
                <a:cs typeface="Open Sans"/>
                <a:sym typeface="Open Sans"/>
              </a:rPr>
              <a:t>AM.EN.P2WNA21007</a:t>
            </a:r>
            <a:endParaRPr b="1" dirty="0">
              <a:latin typeface="Open Sans"/>
              <a:ea typeface="Open Sans"/>
              <a:cs typeface="Open Sans"/>
              <a:sym typeface="Open Sans"/>
            </a:endParaRPr>
          </a:p>
          <a:p>
            <a:pPr marL="0" lvl="0" indent="0" algn="ctr" rtl="0">
              <a:spcBef>
                <a:spcPts val="0"/>
              </a:spcBef>
              <a:spcAft>
                <a:spcPts val="0"/>
              </a:spcAft>
              <a:buNone/>
            </a:pPr>
            <a:r>
              <a:rPr lang="en-GB" dirty="0">
                <a:latin typeface="Open Sans"/>
                <a:ea typeface="Open Sans"/>
                <a:cs typeface="Open Sans"/>
                <a:sym typeface="Open Sans"/>
              </a:rPr>
              <a:t>Center for Wireless Networks &amp; Applications</a:t>
            </a:r>
            <a:endParaRPr dirty="0">
              <a:latin typeface="Open Sans"/>
              <a:ea typeface="Open Sans"/>
              <a:cs typeface="Open Sans"/>
              <a:sym typeface="Open Sans"/>
            </a:endParaRPr>
          </a:p>
        </p:txBody>
      </p:sp>
      <p:sp>
        <p:nvSpPr>
          <p:cNvPr id="77" name="Google Shape;77;p15"/>
          <p:cNvSpPr txBox="1">
            <a:spLocks noGrp="1"/>
          </p:cNvSpPr>
          <p:nvPr>
            <p:ph type="sldNum" idx="12"/>
          </p:nvPr>
        </p:nvSpPr>
        <p:spPr>
          <a:xfrm>
            <a:off x="6457950" y="4767263"/>
            <a:ext cx="2057400" cy="273900"/>
          </a:xfrm>
          <a:prstGeom prst="rect">
            <a:avLst/>
          </a:prstGeom>
        </p:spPr>
        <p:txBody>
          <a:bodyPr spcFirstLastPara="1" wrap="square" lIns="68575" tIns="34275" rIns="68575" bIns="34275"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GB"/>
              <a:t>1</a:t>
            </a:fld>
            <a:endParaRPr/>
          </a:p>
        </p:txBody>
      </p:sp>
      <p:sp>
        <p:nvSpPr>
          <p:cNvPr id="78" name="Google Shape;78;p15"/>
          <p:cNvSpPr txBox="1"/>
          <p:nvPr/>
        </p:nvSpPr>
        <p:spPr>
          <a:xfrm>
            <a:off x="1758300" y="4462300"/>
            <a:ext cx="56274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chemeClr val="accent4"/>
                </a:solidFill>
                <a:latin typeface="Open Sans"/>
                <a:ea typeface="Open Sans"/>
                <a:cs typeface="Open Sans"/>
                <a:sym typeface="Open Sans"/>
              </a:rPr>
              <a:t>09/06/2023</a:t>
            </a:r>
            <a:endParaRPr>
              <a:solidFill>
                <a:schemeClr val="accent4"/>
              </a:solidFill>
              <a:latin typeface="Open Sans"/>
              <a:ea typeface="Open Sans"/>
              <a:cs typeface="Open Sans"/>
              <a:sym typeface="Open Sans"/>
            </a:endParaRPr>
          </a:p>
        </p:txBody>
      </p:sp>
      <p:sp>
        <p:nvSpPr>
          <p:cNvPr id="79" name="Google Shape;79;p15"/>
          <p:cNvSpPr txBox="1"/>
          <p:nvPr/>
        </p:nvSpPr>
        <p:spPr>
          <a:xfrm>
            <a:off x="3343275" y="0"/>
            <a:ext cx="2933700" cy="336600"/>
          </a:xfrm>
          <a:prstGeom prst="rect">
            <a:avLst/>
          </a:prstGeom>
          <a:noFill/>
          <a:ln>
            <a:noFill/>
          </a:ln>
        </p:spPr>
        <p:txBody>
          <a:bodyPr spcFirstLastPara="1" wrap="square" lIns="90000" tIns="46800" rIns="90000" bIns="46800" anchor="t" anchorCtr="0">
            <a:noAutofit/>
          </a:bodyPr>
          <a:lstStyle/>
          <a:p>
            <a:pPr marL="0" marR="0" lvl="0" indent="0" algn="l" rtl="0">
              <a:lnSpc>
                <a:spcPct val="100000"/>
              </a:lnSpc>
              <a:spcBef>
                <a:spcPts val="0"/>
              </a:spcBef>
              <a:spcAft>
                <a:spcPts val="0"/>
              </a:spcAft>
              <a:buClr>
                <a:srgbClr val="000000"/>
              </a:buClr>
              <a:buSzPts val="1600"/>
              <a:buFont typeface="Times New Roman"/>
              <a:buNone/>
            </a:pPr>
            <a:r>
              <a:rPr lang="en-GB" sz="1200" i="1">
                <a:solidFill>
                  <a:srgbClr val="FFFF00"/>
                </a:solidFill>
                <a:latin typeface="Times New Roman"/>
                <a:ea typeface="Times New Roman"/>
                <a:cs typeface="Times New Roman"/>
                <a:sym typeface="Times New Roman"/>
              </a:rPr>
              <a:t>          </a:t>
            </a:r>
            <a:r>
              <a:rPr lang="en-GB" sz="1200" b="0" i="1" u="none">
                <a:solidFill>
                  <a:srgbClr val="FFFF00"/>
                </a:solidFill>
                <a:latin typeface="Times New Roman"/>
                <a:ea typeface="Times New Roman"/>
                <a:cs typeface="Times New Roman"/>
                <a:sym typeface="Times New Roman"/>
              </a:rPr>
              <a:t>Aum Amriteswaryai Namah</a:t>
            </a:r>
            <a:endParaRPr sz="1000">
              <a:solidFill>
                <a:srgbClr val="FFFF00"/>
              </a:solidFill>
            </a:endParaRPr>
          </a:p>
        </p:txBody>
      </p:sp>
      <p:sp>
        <p:nvSpPr>
          <p:cNvPr id="80" name="Google Shape;80;p15"/>
          <p:cNvSpPr txBox="1"/>
          <p:nvPr/>
        </p:nvSpPr>
        <p:spPr>
          <a:xfrm>
            <a:off x="37562" y="3566200"/>
            <a:ext cx="2590491" cy="825600"/>
          </a:xfrm>
          <a:prstGeom prst="rect">
            <a:avLst/>
          </a:prstGeom>
          <a:noFill/>
          <a:ln>
            <a:noFill/>
          </a:ln>
        </p:spPr>
        <p:txBody>
          <a:bodyPr spcFirstLastPara="1" wrap="square" lIns="90000" tIns="46800" rIns="90000" bIns="46800" anchor="t" anchorCtr="0">
            <a:noAutofit/>
          </a:bodyPr>
          <a:lstStyle/>
          <a:p>
            <a:pPr marL="0" marR="0" lvl="0" indent="0" algn="l" rtl="0">
              <a:lnSpc>
                <a:spcPct val="100000"/>
              </a:lnSpc>
              <a:spcBef>
                <a:spcPts val="0"/>
              </a:spcBef>
              <a:spcAft>
                <a:spcPts val="0"/>
              </a:spcAft>
              <a:buClr>
                <a:srgbClr val="000000"/>
              </a:buClr>
              <a:buSzPts val="2400"/>
              <a:buFont typeface="Garamond"/>
              <a:buNone/>
            </a:pPr>
            <a:r>
              <a:rPr lang="en-GB" b="1" i="0" u="none" dirty="0">
                <a:solidFill>
                  <a:srgbClr val="FFFFFF"/>
                </a:solidFill>
                <a:latin typeface="Open Sans"/>
                <a:ea typeface="Open Sans"/>
                <a:cs typeface="Open Sans"/>
                <a:sym typeface="Open Sans"/>
              </a:rPr>
              <a:t>Advisor:</a:t>
            </a:r>
          </a:p>
          <a:p>
            <a:pPr marL="0" marR="0" lvl="0" indent="0" algn="l" rtl="0">
              <a:lnSpc>
                <a:spcPct val="100000"/>
              </a:lnSpc>
              <a:spcBef>
                <a:spcPts val="0"/>
              </a:spcBef>
              <a:spcAft>
                <a:spcPts val="0"/>
              </a:spcAft>
              <a:buClr>
                <a:srgbClr val="000000"/>
              </a:buClr>
              <a:buSzPts val="2400"/>
              <a:buFont typeface="Garamond"/>
              <a:buNone/>
            </a:pPr>
            <a:r>
              <a:rPr lang="en-GB" b="1" i="1" dirty="0">
                <a:solidFill>
                  <a:srgbClr val="FFFFFF"/>
                </a:solidFill>
                <a:latin typeface="Open Sans"/>
                <a:ea typeface="Open Sans"/>
                <a:cs typeface="Open Sans"/>
                <a:sym typeface="Open Sans"/>
              </a:rPr>
              <a:t>Mr. Mandar Khandeparker </a:t>
            </a:r>
          </a:p>
          <a:p>
            <a:pPr marL="0" marR="0" lvl="0" indent="0" algn="l" rtl="0">
              <a:lnSpc>
                <a:spcPct val="100000"/>
              </a:lnSpc>
              <a:spcBef>
                <a:spcPts val="0"/>
              </a:spcBef>
              <a:spcAft>
                <a:spcPts val="0"/>
              </a:spcAft>
              <a:buClr>
                <a:srgbClr val="000000"/>
              </a:buClr>
              <a:buSzPts val="2400"/>
              <a:buFont typeface="Garamond"/>
              <a:buNone/>
            </a:pPr>
            <a:r>
              <a:rPr lang="en-GB" b="1" i="1" dirty="0">
                <a:solidFill>
                  <a:srgbClr val="FFFFFF"/>
                </a:solidFill>
                <a:latin typeface="Open Sans"/>
                <a:ea typeface="Open Sans"/>
                <a:cs typeface="Open Sans"/>
                <a:sym typeface="Open Sans"/>
              </a:rPr>
              <a:t>(Getinge)</a:t>
            </a:r>
          </a:p>
        </p:txBody>
      </p:sp>
      <p:sp>
        <p:nvSpPr>
          <p:cNvPr id="81" name="Google Shape;81;p15"/>
          <p:cNvSpPr txBox="1"/>
          <p:nvPr/>
        </p:nvSpPr>
        <p:spPr>
          <a:xfrm>
            <a:off x="7313400" y="3522188"/>
            <a:ext cx="2403900" cy="1022770"/>
          </a:xfrm>
          <a:prstGeom prst="rect">
            <a:avLst/>
          </a:prstGeom>
          <a:noFill/>
          <a:ln>
            <a:noFill/>
          </a:ln>
        </p:spPr>
        <p:txBody>
          <a:bodyPr spcFirstLastPara="1" wrap="square" lIns="90000" tIns="46800" rIns="90000" bIns="46800" anchor="t" anchorCtr="0">
            <a:noAutofit/>
          </a:bodyPr>
          <a:lstStyle/>
          <a:p>
            <a:pPr marL="0" marR="0" lvl="0" indent="0" algn="l" rtl="0">
              <a:lnSpc>
                <a:spcPct val="100000"/>
              </a:lnSpc>
              <a:spcBef>
                <a:spcPts val="0"/>
              </a:spcBef>
              <a:spcAft>
                <a:spcPts val="0"/>
              </a:spcAft>
              <a:buClr>
                <a:srgbClr val="000000"/>
              </a:buClr>
              <a:buSzPts val="2400"/>
              <a:buFont typeface="Garamond"/>
              <a:buNone/>
            </a:pPr>
            <a:r>
              <a:rPr lang="en-GB" b="1" i="0" u="none" dirty="0">
                <a:solidFill>
                  <a:schemeClr val="lt1"/>
                </a:solidFill>
                <a:latin typeface="Open Sans"/>
                <a:ea typeface="Open Sans"/>
                <a:cs typeface="Open Sans"/>
                <a:sym typeface="Open Sans"/>
              </a:rPr>
              <a:t>Co-Advisor: </a:t>
            </a:r>
            <a:endParaRPr dirty="0">
              <a:solidFill>
                <a:schemeClr val="lt1"/>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400"/>
              <a:buFont typeface="Garamond"/>
              <a:buNone/>
            </a:pPr>
            <a:r>
              <a:rPr lang="en-GB" b="1" i="1" dirty="0">
                <a:solidFill>
                  <a:schemeClr val="lt1"/>
                </a:solidFill>
                <a:latin typeface="Open Sans"/>
                <a:ea typeface="Open Sans"/>
                <a:cs typeface="Open Sans"/>
                <a:sym typeface="Open Sans"/>
              </a:rPr>
              <a:t>Sai Shibu N B (WNA)</a:t>
            </a:r>
            <a:endParaRPr b="1" i="1" dirty="0">
              <a:solidFill>
                <a:schemeClr val="lt1"/>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2400"/>
              <a:buFont typeface="Garamond"/>
              <a:buNone/>
            </a:pPr>
            <a:r>
              <a:rPr lang="en-GB" b="1" i="1" u="none" dirty="0">
                <a:solidFill>
                  <a:schemeClr val="lt1"/>
                </a:solidFill>
                <a:latin typeface="Open Sans"/>
                <a:ea typeface="Open Sans"/>
                <a:cs typeface="Open Sans"/>
                <a:sym typeface="Open Sans"/>
              </a:rPr>
              <a:t>Sachin Kalabhavi (Getinge)</a:t>
            </a:r>
            <a:r>
              <a:rPr lang="en-GB" b="1" i="0" u="none" dirty="0">
                <a:solidFill>
                  <a:schemeClr val="lt1"/>
                </a:solidFill>
                <a:latin typeface="Open Sans"/>
                <a:ea typeface="Open Sans"/>
                <a:cs typeface="Open Sans"/>
                <a:sym typeface="Open Sans"/>
              </a:rPr>
              <a:t>	</a:t>
            </a:r>
            <a:endParaRPr dirty="0">
              <a:solidFill>
                <a:schemeClr val="lt1"/>
              </a:solidFill>
              <a:latin typeface="Open Sans"/>
              <a:ea typeface="Open Sans"/>
              <a:cs typeface="Open Sans"/>
              <a:sym typeface="Open Sans"/>
            </a:endParaRPr>
          </a:p>
        </p:txBody>
      </p:sp>
    </p:spTree>
  </p:cSld>
  <p:clrMapOvr>
    <a:masterClrMapping/>
  </p:clrMapOvr>
  <mc:AlternateContent xmlns:mc="http://schemas.openxmlformats.org/markup-compatibility/2006" xmlns:p14="http://schemas.microsoft.com/office/powerpoint/2010/main">
    <mc:Choice Requires="p14">
      <p:transition spd="slow">
        <p14:gallery dir="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6"/>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10</a:t>
            </a:fld>
            <a:endParaRPr/>
          </a:p>
        </p:txBody>
      </p:sp>
      <p:sp>
        <p:nvSpPr>
          <p:cNvPr id="171" name="Google Shape;171;p26"/>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a:t>Literature Summary</a:t>
            </a:r>
            <a:endParaRPr/>
          </a:p>
        </p:txBody>
      </p:sp>
      <p:sp>
        <p:nvSpPr>
          <p:cNvPr id="172" name="Google Shape;172;p26"/>
          <p:cNvSpPr txBox="1">
            <a:spLocks noGrp="1"/>
          </p:cNvSpPr>
          <p:nvPr>
            <p:ph type="body" idx="1"/>
          </p:nvPr>
        </p:nvSpPr>
        <p:spPr>
          <a:xfrm>
            <a:off x="936477" y="866776"/>
            <a:ext cx="7886700" cy="333300"/>
          </a:xfrm>
          <a:prstGeom prst="rect">
            <a:avLst/>
          </a:prstGeom>
        </p:spPr>
        <p:txBody>
          <a:bodyPr spcFirstLastPara="1" wrap="square" lIns="68575" tIns="34275" rIns="68575" bIns="34275" anchor="t" anchorCtr="0">
            <a:noAutofit/>
          </a:bodyPr>
          <a:lstStyle/>
          <a:p>
            <a:pPr marL="0" indent="0">
              <a:spcAft>
                <a:spcPts val="1200"/>
              </a:spcAft>
            </a:pPr>
            <a:r>
              <a:rPr lang="en-US" sz="800" dirty="0"/>
              <a:t>Paper 1: </a:t>
            </a:r>
            <a:r>
              <a:rPr lang="en-US" sz="800" u="none" strike="noStrike" cap="none" dirty="0">
                <a:latin typeface="Times New Roman"/>
                <a:ea typeface="Times New Roman"/>
                <a:cs typeface="Times New Roman"/>
                <a:sym typeface="Times New Roman"/>
              </a:rPr>
              <a:t>Design and Modeling of IoT IR Thermal Temperature Screening and UV Disinfection Sterilization System for Commercial Application using Blockchain Technology.</a:t>
            </a:r>
            <a:endParaRPr lang="en-US" sz="800" u="none" strike="noStrike" cap="none" dirty="0">
              <a:solidFill>
                <a:srgbClr val="000000"/>
              </a:solidFill>
              <a:latin typeface="Times New Roman"/>
              <a:ea typeface="Times New Roman"/>
              <a:cs typeface="Times New Roman"/>
              <a:sym typeface="Times New Roman"/>
            </a:endParaRPr>
          </a:p>
          <a:p>
            <a:pPr marL="0" lvl="0" indent="0" algn="l" rtl="0">
              <a:spcBef>
                <a:spcPts val="800"/>
              </a:spcBef>
              <a:spcAft>
                <a:spcPts val="1200"/>
              </a:spcAft>
              <a:buNone/>
            </a:pPr>
            <a:endParaRPr sz="800" dirty="0"/>
          </a:p>
        </p:txBody>
      </p:sp>
      <p:sp>
        <p:nvSpPr>
          <p:cNvPr id="3" name="Text Placeholder 2">
            <a:extLst>
              <a:ext uri="{FF2B5EF4-FFF2-40B4-BE49-F238E27FC236}">
                <a16:creationId xmlns:a16="http://schemas.microsoft.com/office/drawing/2014/main" id="{2FEE5B79-740E-D5AF-37D2-6849FC2A1F66}"/>
              </a:ext>
            </a:extLst>
          </p:cNvPr>
          <p:cNvSpPr>
            <a:spLocks noGrp="1"/>
          </p:cNvSpPr>
          <p:nvPr>
            <p:ph type="body" idx="2"/>
          </p:nvPr>
        </p:nvSpPr>
        <p:spPr>
          <a:xfrm>
            <a:off x="443124" y="1354471"/>
            <a:ext cx="8219969" cy="2824676"/>
          </a:xfrm>
        </p:spPr>
        <p:txBody>
          <a:bodyPr>
            <a:noAutofit/>
          </a:bodyPr>
          <a:lstStyle/>
          <a:p>
            <a:pPr marL="514350" indent="-285750" algn="just">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The introduction of the paper discusses the global health crisis caused by the emergence of COVID-19 and the strain it has put on healthcare systems, particularly in developing countries. </a:t>
            </a:r>
          </a:p>
          <a:p>
            <a:pPr marL="514350" indent="-285750" algn="just">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The paper highlights the inadequacy of healthcare systems to deal with the crisis and the shortage of personal protective equipment for healthcare workers. </a:t>
            </a:r>
          </a:p>
          <a:p>
            <a:pPr marL="514350" indent="-285750" algn="just">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The paper also mentions the strict containment measures imposed by many countries to fight against the pandemic.</a:t>
            </a:r>
          </a:p>
          <a:p>
            <a:pPr marL="514350" indent="-285750" algn="just">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The paper does not provide any specific results as it is a conceptual design proposal for an IoT IR Thermal Temperature Screening and UV Disinfection Sterilization System for commercial application using blockchain technology</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7"/>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11</a:t>
            </a:fld>
            <a:endParaRPr/>
          </a:p>
        </p:txBody>
      </p:sp>
      <p:sp>
        <p:nvSpPr>
          <p:cNvPr id="179" name="Google Shape;179;p27"/>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a:t>Literature Summary</a:t>
            </a:r>
            <a:endParaRPr/>
          </a:p>
        </p:txBody>
      </p:sp>
      <p:sp>
        <p:nvSpPr>
          <p:cNvPr id="180" name="Google Shape;180;p27"/>
          <p:cNvSpPr txBox="1">
            <a:spLocks noGrp="1"/>
          </p:cNvSpPr>
          <p:nvPr>
            <p:ph type="body" idx="1"/>
          </p:nvPr>
        </p:nvSpPr>
        <p:spPr>
          <a:xfrm>
            <a:off x="936477" y="1002453"/>
            <a:ext cx="7886700" cy="197622"/>
          </a:xfrm>
          <a:prstGeom prst="rect">
            <a:avLst/>
          </a:prstGeom>
        </p:spPr>
        <p:txBody>
          <a:bodyPr spcFirstLastPara="1" wrap="square" lIns="68575" tIns="34275" rIns="68575" bIns="34275" anchor="t" anchorCtr="0">
            <a:normAutofit/>
          </a:bodyPr>
          <a:lstStyle/>
          <a:p>
            <a:pPr marL="0" marR="0" lvl="0" indent="0" algn="l" rtl="0">
              <a:lnSpc>
                <a:spcPct val="100000"/>
              </a:lnSpc>
              <a:spcBef>
                <a:spcPts val="0"/>
              </a:spcBef>
              <a:spcAft>
                <a:spcPts val="0"/>
              </a:spcAft>
              <a:buNone/>
            </a:pPr>
            <a:r>
              <a:rPr lang="en-US" sz="800" dirty="0"/>
              <a:t>Paper 2: </a:t>
            </a:r>
            <a:r>
              <a:rPr lang="en-US" sz="800" b="0" i="0" u="none" strike="noStrike" cap="none" dirty="0">
                <a:solidFill>
                  <a:srgbClr val="000000"/>
                </a:solidFill>
                <a:latin typeface="Times New Roman"/>
                <a:ea typeface="Times New Roman"/>
                <a:cs typeface="Times New Roman"/>
                <a:sym typeface="Times New Roman"/>
              </a:rPr>
              <a:t>Development of Android-Controlled Ultraviolet Floor Sanitizer Robot</a:t>
            </a:r>
            <a:endParaRPr lang="en-US" sz="800" u="none" strike="noStrike" cap="none" dirty="0">
              <a:solidFill>
                <a:srgbClr val="000000"/>
              </a:solidFill>
              <a:latin typeface="Times New Roman"/>
              <a:ea typeface="Times New Roman"/>
              <a:cs typeface="Times New Roman"/>
              <a:sym typeface="Times New Roman"/>
            </a:endParaRPr>
          </a:p>
          <a:p>
            <a:pPr marL="0" lvl="0" indent="0" algn="l" rtl="0">
              <a:spcBef>
                <a:spcPts val="800"/>
              </a:spcBef>
              <a:spcAft>
                <a:spcPts val="1200"/>
              </a:spcAft>
              <a:buNone/>
            </a:pPr>
            <a:endParaRPr sz="800" dirty="0"/>
          </a:p>
        </p:txBody>
      </p:sp>
      <p:sp>
        <p:nvSpPr>
          <p:cNvPr id="3" name="TextBox 2">
            <a:extLst>
              <a:ext uri="{FF2B5EF4-FFF2-40B4-BE49-F238E27FC236}">
                <a16:creationId xmlns:a16="http://schemas.microsoft.com/office/drawing/2014/main" id="{FB4DA7DB-3F6E-09DE-6BE5-F07CFD77E1E8}"/>
              </a:ext>
            </a:extLst>
          </p:cNvPr>
          <p:cNvSpPr txBox="1"/>
          <p:nvPr/>
        </p:nvSpPr>
        <p:spPr>
          <a:xfrm>
            <a:off x="448733" y="1476271"/>
            <a:ext cx="8112760" cy="1785104"/>
          </a:xfrm>
          <a:prstGeom prst="rect">
            <a:avLst/>
          </a:prstGeom>
          <a:noFill/>
        </p:spPr>
        <p:txBody>
          <a:bodyPr wrap="square">
            <a:spAutoFit/>
          </a:bodyPr>
          <a:lstStyle/>
          <a:p>
            <a:pPr marL="742950" lvl="0" indent="-285750" algn="just" rtl="0">
              <a:lnSpc>
                <a:spcPct val="100000"/>
              </a:lnSpc>
              <a:spcBef>
                <a:spcPts val="1200"/>
              </a:spcBef>
              <a:spcAft>
                <a:spcPts val="1200"/>
              </a:spcAft>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The paper discusses the development of an Android-controlled ultraviolet floor sanitizer robot that uses UVC light to sanitize surfaces and inactivate bacteria such as superbugs and Covid-19 viruses. </a:t>
            </a:r>
          </a:p>
          <a:p>
            <a:pPr marL="742950" lvl="0" indent="-285750" algn="just" rtl="0">
              <a:lnSpc>
                <a:spcPct val="100000"/>
              </a:lnSpc>
              <a:spcBef>
                <a:spcPts val="1200"/>
              </a:spcBef>
              <a:spcAft>
                <a:spcPts val="1200"/>
              </a:spcAft>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The robot is equipped with ultrasonic sensors to detect obstacles and provide autonomous movement, while a PIR sensor detects human motion and activates a human alert system.</a:t>
            </a:r>
          </a:p>
          <a:p>
            <a:pPr marL="742950" lvl="0" indent="-285750" algn="just" rtl="0">
              <a:lnSpc>
                <a:spcPct val="100000"/>
              </a:lnSpc>
              <a:spcBef>
                <a:spcPts val="1200"/>
              </a:spcBef>
              <a:spcAft>
                <a:spcPts val="1200"/>
              </a:spcAft>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 The paper concludes that it is an effective tool for sanitizing low areas such as floors.</a:t>
            </a:r>
            <a:endParaRPr lang="en-US" dirty="0">
              <a:solidFill>
                <a:schemeClr val="dk1"/>
              </a:solidFill>
              <a:latin typeface="Times New Roman" panose="02020603050405020304" pitchFamily="18" charset="0"/>
              <a:ea typeface="Open Sans"/>
              <a:cs typeface="Times New Roman" panose="02020603050405020304" pitchFamily="18" charset="0"/>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8"/>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12</a:t>
            </a:fld>
            <a:endParaRPr/>
          </a:p>
        </p:txBody>
      </p:sp>
      <p:sp>
        <p:nvSpPr>
          <p:cNvPr id="187" name="Google Shape;187;p28"/>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a:t>Literature Summary</a:t>
            </a:r>
            <a:endParaRPr/>
          </a:p>
        </p:txBody>
      </p:sp>
      <p:sp>
        <p:nvSpPr>
          <p:cNvPr id="188" name="Google Shape;188;p28"/>
          <p:cNvSpPr txBox="1">
            <a:spLocks noGrp="1"/>
          </p:cNvSpPr>
          <p:nvPr>
            <p:ph type="body" idx="1"/>
          </p:nvPr>
        </p:nvSpPr>
        <p:spPr>
          <a:xfrm>
            <a:off x="936477" y="883875"/>
            <a:ext cx="7886700" cy="316200"/>
          </a:xfrm>
          <a:prstGeom prst="rect">
            <a:avLst/>
          </a:prstGeom>
        </p:spPr>
        <p:txBody>
          <a:bodyPr spcFirstLastPara="1" wrap="square" lIns="68575" tIns="34275" rIns="68575" bIns="34275" anchor="t" anchorCtr="0">
            <a:noAutofit/>
          </a:bodyPr>
          <a:lstStyle/>
          <a:p>
            <a:pPr marL="0" lvl="0" indent="0" algn="l" rtl="0">
              <a:spcBef>
                <a:spcPts val="800"/>
              </a:spcBef>
              <a:spcAft>
                <a:spcPts val="1200"/>
              </a:spcAft>
              <a:buNone/>
            </a:pPr>
            <a:r>
              <a:rPr lang="en-US" sz="800" dirty="0">
                <a:latin typeface="Times New Roman" panose="02020603050405020304" pitchFamily="18" charset="0"/>
                <a:cs typeface="Times New Roman" panose="02020603050405020304" pitchFamily="18" charset="0"/>
              </a:rPr>
              <a:t>Paper 3:  </a:t>
            </a:r>
            <a:r>
              <a:rPr lang="en-GB" sz="800" b="0" i="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rPr>
              <a:t>Holistic operating room hygiene control for air and surface cleanliness </a:t>
            </a:r>
            <a:endParaRPr sz="8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7F42CDB-2952-0471-6105-D4AF6A5FBDD0}"/>
              </a:ext>
            </a:extLst>
          </p:cNvPr>
          <p:cNvSpPr txBox="1"/>
          <p:nvPr/>
        </p:nvSpPr>
        <p:spPr>
          <a:xfrm>
            <a:off x="451273" y="1498611"/>
            <a:ext cx="8371903" cy="2315827"/>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The paper discusses the importance of maintaining air and surface cleanliness in operating rooms to minimize the risk of surgical site infections. </a:t>
            </a:r>
          </a:p>
          <a:p>
            <a:pPr marL="285750" indent="-285750" algn="just">
              <a:lnSpc>
                <a:spcPct val="150000"/>
              </a:lnSpc>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The system can control the whole integrated building services system of ventilation, blue-light disinfection, and general lighting, which simplifies the working process of operation room personnel and enables optimal use of room with integrated building services based on the actual operation mode. The blue light disinfection system was designed to provide 99% disinfection performance during 3,5 hours in the whole operating room and even in 1 hour in the most critical room center.</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9"/>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13</a:t>
            </a:fld>
            <a:endParaRPr/>
          </a:p>
        </p:txBody>
      </p:sp>
      <p:sp>
        <p:nvSpPr>
          <p:cNvPr id="195" name="Google Shape;195;p29"/>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dirty="0"/>
              <a:t>Literature Summary</a:t>
            </a:r>
            <a:endParaRPr dirty="0"/>
          </a:p>
        </p:txBody>
      </p:sp>
      <p:sp>
        <p:nvSpPr>
          <p:cNvPr id="196" name="Google Shape;196;p29"/>
          <p:cNvSpPr txBox="1">
            <a:spLocks noGrp="1"/>
          </p:cNvSpPr>
          <p:nvPr>
            <p:ph type="body" idx="1"/>
          </p:nvPr>
        </p:nvSpPr>
        <p:spPr>
          <a:xfrm>
            <a:off x="936477" y="961812"/>
            <a:ext cx="7886700" cy="238263"/>
          </a:xfrm>
          <a:prstGeom prst="rect">
            <a:avLst/>
          </a:prstGeom>
        </p:spPr>
        <p:txBody>
          <a:bodyPr spcFirstLastPara="1" wrap="square" lIns="68575" tIns="34275" rIns="68575" bIns="34275" anchor="t" anchorCtr="0">
            <a:normAutofit/>
          </a:bodyPr>
          <a:lstStyle/>
          <a:p>
            <a:pPr marL="0" marR="0" lvl="0" indent="0" algn="l" rtl="0">
              <a:lnSpc>
                <a:spcPct val="100000"/>
              </a:lnSpc>
              <a:spcBef>
                <a:spcPts val="0"/>
              </a:spcBef>
              <a:spcAft>
                <a:spcPts val="0"/>
              </a:spcAft>
              <a:buClr>
                <a:schemeClr val="dk1"/>
              </a:buClr>
              <a:buSzPts val="1100"/>
              <a:buFont typeface="Arial"/>
              <a:buNone/>
            </a:pPr>
            <a:r>
              <a:rPr lang="en-US" sz="900" dirty="0">
                <a:latin typeface="Times New Roman" panose="02020603050405020304" pitchFamily="18" charset="0"/>
                <a:cs typeface="Times New Roman" panose="02020603050405020304" pitchFamily="18" charset="0"/>
              </a:rPr>
              <a:t>Paper 4: </a:t>
            </a:r>
            <a:r>
              <a:rPr lang="en-US" sz="900" dirty="0">
                <a:latin typeface="Times New Roman" panose="02020603050405020304" pitchFamily="18" charset="0"/>
                <a:ea typeface="Times"/>
                <a:cs typeface="Times New Roman" panose="02020603050405020304" pitchFamily="18" charset="0"/>
                <a:sym typeface="Times"/>
              </a:rPr>
              <a:t>A Human Support Robot for the Cleaning and Maintenance of Door Handles Using a Deep-Learning Framework</a:t>
            </a:r>
          </a:p>
          <a:p>
            <a:pPr marL="0" lvl="0" indent="0" algn="l" rtl="0">
              <a:spcBef>
                <a:spcPts val="800"/>
              </a:spcBef>
              <a:spcAft>
                <a:spcPts val="1200"/>
              </a:spcAft>
              <a:buNone/>
            </a:pPr>
            <a:endParaRPr sz="900" dirty="0"/>
          </a:p>
        </p:txBody>
      </p:sp>
      <p:sp>
        <p:nvSpPr>
          <p:cNvPr id="3" name="TextBox 2">
            <a:extLst>
              <a:ext uri="{FF2B5EF4-FFF2-40B4-BE49-F238E27FC236}">
                <a16:creationId xmlns:a16="http://schemas.microsoft.com/office/drawing/2014/main" id="{CCC284EB-DA7E-B04C-06D7-07156CA26FE4}"/>
              </a:ext>
            </a:extLst>
          </p:cNvPr>
          <p:cNvSpPr txBox="1"/>
          <p:nvPr/>
        </p:nvSpPr>
        <p:spPr>
          <a:xfrm>
            <a:off x="855133" y="1342109"/>
            <a:ext cx="7794414" cy="2462213"/>
          </a:xfrm>
          <a:prstGeom prst="rect">
            <a:avLst/>
          </a:prstGeom>
          <a:noFill/>
        </p:spPr>
        <p:txBody>
          <a:bodyPr wrap="square">
            <a:spAutoFit/>
          </a:bodyPr>
          <a:lstStyle/>
          <a:p>
            <a:pPr marL="285750" indent="-285750" algn="just">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The paper describes the experimental results of door detection and the cleaning mechanism. The experiment has three phases, which are training the deep-learning framework, mapping the indoor environment, and configuring and testing with HSR robot platform.</a:t>
            </a:r>
          </a:p>
          <a:p>
            <a:pPr marL="285750" indent="-285750" algn="just">
              <a:buFont typeface="Arial" panose="020B0604020202020204" pitchFamily="34" charset="0"/>
              <a:buChar char="•"/>
            </a:pPr>
            <a:endParaRPr lang="en-US" b="0" i="0" dirty="0">
              <a:solidFill>
                <a:srgbClr val="000000"/>
              </a:solidFill>
              <a:effectLst/>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The dataset preparation process involves collecting the different door images at high resolution. The dataset contains about 4500 images collected online through Bing image search, the Miguel et al. [39] door dataset and also our institution's different door handles. </a:t>
            </a: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0" i="0" dirty="0">
                <a:solidFill>
                  <a:srgbClr val="000000"/>
                </a:solidFill>
                <a:effectLst/>
                <a:latin typeface="Times New Roman" panose="02020603050405020304" pitchFamily="18" charset="0"/>
                <a:cs typeface="Times New Roman" panose="02020603050405020304" pitchFamily="18" charset="0"/>
              </a:rPr>
              <a:t>The proposed technique uses a deep-learning-based detection and classification algorithm to identify the door handles and generate a set of coordinates surrounding them.</a:t>
            </a:r>
          </a:p>
          <a:p>
            <a:pPr marL="285750" indent="-285750">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2"/>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14</a:t>
            </a:fld>
            <a:endParaRPr/>
          </a:p>
        </p:txBody>
      </p:sp>
      <p:sp>
        <p:nvSpPr>
          <p:cNvPr id="219" name="Google Shape;219;p32"/>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dirty="0"/>
              <a:t>System Architecture</a:t>
            </a:r>
            <a:endParaRPr dirty="0"/>
          </a:p>
        </p:txBody>
      </p:sp>
      <p:sp>
        <p:nvSpPr>
          <p:cNvPr id="220" name="Google Shape;220;p32"/>
          <p:cNvSpPr txBox="1">
            <a:spLocks noGrp="1"/>
          </p:cNvSpPr>
          <p:nvPr>
            <p:ph type="body" idx="1"/>
          </p:nvPr>
        </p:nvSpPr>
        <p:spPr>
          <a:xfrm>
            <a:off x="936477" y="926174"/>
            <a:ext cx="7886700" cy="273901"/>
          </a:xfrm>
          <a:prstGeom prst="rect">
            <a:avLst/>
          </a:prstGeom>
        </p:spPr>
        <p:txBody>
          <a:bodyPr spcFirstLastPara="1" wrap="square" lIns="68575" tIns="34275" rIns="68575" bIns="34275" anchor="t" anchorCtr="0">
            <a:normAutofit fontScale="25000" lnSpcReduction="20000"/>
          </a:bodyPr>
          <a:lstStyle/>
          <a:p>
            <a:pPr marL="0" lvl="0" indent="0" algn="l" rtl="0">
              <a:spcBef>
                <a:spcPts val="800"/>
              </a:spcBef>
              <a:spcAft>
                <a:spcPts val="1200"/>
              </a:spcAft>
              <a:buNone/>
            </a:pPr>
            <a:endParaRPr dirty="0"/>
          </a:p>
        </p:txBody>
      </p:sp>
      <p:pic>
        <p:nvPicPr>
          <p:cNvPr id="4" name="Picture 3" descr="A picture containing text, screenshot, font, diagram&#10;&#10;Description automatically generated">
            <a:extLst>
              <a:ext uri="{FF2B5EF4-FFF2-40B4-BE49-F238E27FC236}">
                <a16:creationId xmlns:a16="http://schemas.microsoft.com/office/drawing/2014/main" id="{3B43E080-156D-86B1-DC74-F1966B691B69}"/>
              </a:ext>
            </a:extLst>
          </p:cNvPr>
          <p:cNvPicPr>
            <a:picLocks noChangeAspect="1"/>
          </p:cNvPicPr>
          <p:nvPr/>
        </p:nvPicPr>
        <p:blipFill>
          <a:blip r:embed="rId3"/>
          <a:stretch>
            <a:fillRect/>
          </a:stretch>
        </p:blipFill>
        <p:spPr>
          <a:xfrm>
            <a:off x="1107440" y="1507951"/>
            <a:ext cx="6929120" cy="295642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F3C6223-C82B-5A33-6B62-8CDF77FFEDAC}"/>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GB" smtClean="0"/>
              <a:t>15</a:t>
            </a:fld>
            <a:endParaRPr lang="en-GB"/>
          </a:p>
        </p:txBody>
      </p:sp>
      <p:sp>
        <p:nvSpPr>
          <p:cNvPr id="3" name="Title 2">
            <a:extLst>
              <a:ext uri="{FF2B5EF4-FFF2-40B4-BE49-F238E27FC236}">
                <a16:creationId xmlns:a16="http://schemas.microsoft.com/office/drawing/2014/main" id="{67F82F57-AC73-2339-3902-95AC5C57F3DE}"/>
              </a:ext>
            </a:extLst>
          </p:cNvPr>
          <p:cNvSpPr>
            <a:spLocks noGrp="1"/>
          </p:cNvSpPr>
          <p:nvPr>
            <p:ph type="title"/>
          </p:nvPr>
        </p:nvSpPr>
        <p:spPr/>
        <p:txBody>
          <a:bodyPr>
            <a:normAutofit fontScale="90000"/>
          </a:bodyPr>
          <a:lstStyle/>
          <a:p>
            <a:r>
              <a:rPr lang="en-US" dirty="0"/>
              <a:t>System Flowchart</a:t>
            </a:r>
          </a:p>
        </p:txBody>
      </p:sp>
      <p:sp>
        <p:nvSpPr>
          <p:cNvPr id="4" name="Text Placeholder 3">
            <a:extLst>
              <a:ext uri="{FF2B5EF4-FFF2-40B4-BE49-F238E27FC236}">
                <a16:creationId xmlns:a16="http://schemas.microsoft.com/office/drawing/2014/main" id="{3581B5AE-1055-A22D-AC9C-54396B82CADB}"/>
              </a:ext>
            </a:extLst>
          </p:cNvPr>
          <p:cNvSpPr>
            <a:spLocks noGrp="1"/>
          </p:cNvSpPr>
          <p:nvPr>
            <p:ph type="body" idx="1"/>
          </p:nvPr>
        </p:nvSpPr>
        <p:spPr/>
        <p:txBody>
          <a:bodyPr>
            <a:normAutofit fontScale="85000" lnSpcReduction="20000"/>
          </a:bodyPr>
          <a:lstStyle/>
          <a:p>
            <a:endParaRPr lang="en-US" dirty="0"/>
          </a:p>
        </p:txBody>
      </p:sp>
      <p:pic>
        <p:nvPicPr>
          <p:cNvPr id="7" name="Picture 6" descr="A picture containing text, screenshot, font, number&#10;&#10;Description automatically generated">
            <a:extLst>
              <a:ext uri="{FF2B5EF4-FFF2-40B4-BE49-F238E27FC236}">
                <a16:creationId xmlns:a16="http://schemas.microsoft.com/office/drawing/2014/main" id="{63108B26-B255-51C6-0498-F47FA8BDB149}"/>
              </a:ext>
            </a:extLst>
          </p:cNvPr>
          <p:cNvPicPr>
            <a:picLocks noChangeAspect="1"/>
          </p:cNvPicPr>
          <p:nvPr/>
        </p:nvPicPr>
        <p:blipFill>
          <a:blip r:embed="rId2"/>
          <a:stretch>
            <a:fillRect/>
          </a:stretch>
        </p:blipFill>
        <p:spPr>
          <a:xfrm>
            <a:off x="3071931" y="1342870"/>
            <a:ext cx="3000138" cy="3339885"/>
          </a:xfrm>
          <a:prstGeom prst="rect">
            <a:avLst/>
          </a:prstGeom>
        </p:spPr>
      </p:pic>
    </p:spTree>
    <p:extLst>
      <p:ext uri="{BB962C8B-B14F-4D97-AF65-F5344CB8AC3E}">
        <p14:creationId xmlns:p14="http://schemas.microsoft.com/office/powerpoint/2010/main" val="18631292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9"/>
          <p:cNvSpPr txBox="1">
            <a:spLocks noGrp="1"/>
          </p:cNvSpPr>
          <p:nvPr>
            <p:ph type="title"/>
          </p:nvPr>
        </p:nvSpPr>
        <p:spPr>
          <a:xfrm>
            <a:off x="936477" y="568241"/>
            <a:ext cx="7886700" cy="474852"/>
          </a:xfrm>
          <a:prstGeom prst="rect">
            <a:avLst/>
          </a:prstGeom>
          <a:noFill/>
          <a:ln>
            <a:noFill/>
          </a:ln>
        </p:spPr>
        <p:txBody>
          <a:bodyPr spcFirstLastPara="1" wrap="square" lIns="68575" tIns="34275" rIns="68575" bIns="34275" anchor="ctr" anchorCtr="0">
            <a:noAutofit/>
          </a:bodyPr>
          <a:lstStyle/>
          <a:p>
            <a:pPr marL="0" lvl="0" indent="0" algn="l" rtl="0">
              <a:lnSpc>
                <a:spcPct val="100000"/>
              </a:lnSpc>
              <a:spcBef>
                <a:spcPts val="1000"/>
              </a:spcBef>
              <a:spcAft>
                <a:spcPts val="0"/>
              </a:spcAft>
              <a:buSzPts val="3600"/>
              <a:buNone/>
            </a:pPr>
            <a:r>
              <a:rPr lang="en-GB" sz="2700" b="1" dirty="0">
                <a:solidFill>
                  <a:srgbClr val="A4123F"/>
                </a:solidFill>
                <a:latin typeface="Georgia" panose="02040502050405020303" pitchFamily="18" charset="0"/>
                <a:cs typeface="Times New Roman" panose="02020603050405020304" pitchFamily="18" charset="0"/>
              </a:rPr>
              <a:t>Software Requirements</a:t>
            </a:r>
            <a:endParaRPr sz="2700" b="1" dirty="0">
              <a:solidFill>
                <a:srgbClr val="A4123F"/>
              </a:solidFill>
              <a:latin typeface="Georgia" panose="02040502050405020303" pitchFamily="18" charset="0"/>
              <a:cs typeface="Times New Roman" panose="02020603050405020304" pitchFamily="18" charset="0"/>
            </a:endParaRPr>
          </a:p>
        </p:txBody>
      </p:sp>
      <p:sp>
        <p:nvSpPr>
          <p:cNvPr id="283" name="Google Shape;283;p39"/>
          <p:cNvSpPr txBox="1">
            <a:spLocks noGrp="1"/>
          </p:cNvSpPr>
          <p:nvPr>
            <p:ph type="sldNum" idx="12"/>
          </p:nvPr>
        </p:nvSpPr>
        <p:spPr>
          <a:xfrm>
            <a:off x="142876" y="4785798"/>
            <a:ext cx="20574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16</a:t>
            </a:fld>
            <a:endParaRPr/>
          </a:p>
        </p:txBody>
      </p:sp>
      <p:graphicFrame>
        <p:nvGraphicFramePr>
          <p:cNvPr id="284" name="Google Shape;284;p39"/>
          <p:cNvGraphicFramePr/>
          <p:nvPr>
            <p:extLst>
              <p:ext uri="{D42A27DB-BD31-4B8C-83A1-F6EECF244321}">
                <p14:modId xmlns:p14="http://schemas.microsoft.com/office/powerpoint/2010/main" val="2899924502"/>
              </p:ext>
            </p:extLst>
          </p:nvPr>
        </p:nvGraphicFramePr>
        <p:xfrm>
          <a:off x="266124" y="1472407"/>
          <a:ext cx="8461875" cy="1502206"/>
        </p:xfrm>
        <a:graphic>
          <a:graphicData uri="http://schemas.openxmlformats.org/drawingml/2006/table">
            <a:tbl>
              <a:tblPr>
                <a:noFill/>
                <a:tableStyleId>{D7CED845-301C-4D3D-87F4-2CC9AD1EF8FC}</a:tableStyleId>
              </a:tblPr>
              <a:tblGrid>
                <a:gridCol w="670350">
                  <a:extLst>
                    <a:ext uri="{9D8B030D-6E8A-4147-A177-3AD203B41FA5}">
                      <a16:colId xmlns:a16="http://schemas.microsoft.com/office/drawing/2014/main" val="20000"/>
                    </a:ext>
                  </a:extLst>
                </a:gridCol>
                <a:gridCol w="991600">
                  <a:extLst>
                    <a:ext uri="{9D8B030D-6E8A-4147-A177-3AD203B41FA5}">
                      <a16:colId xmlns:a16="http://schemas.microsoft.com/office/drawing/2014/main" val="20001"/>
                    </a:ext>
                  </a:extLst>
                </a:gridCol>
                <a:gridCol w="3552850">
                  <a:extLst>
                    <a:ext uri="{9D8B030D-6E8A-4147-A177-3AD203B41FA5}">
                      <a16:colId xmlns:a16="http://schemas.microsoft.com/office/drawing/2014/main" val="20002"/>
                    </a:ext>
                  </a:extLst>
                </a:gridCol>
                <a:gridCol w="1949900">
                  <a:extLst>
                    <a:ext uri="{9D8B030D-6E8A-4147-A177-3AD203B41FA5}">
                      <a16:colId xmlns:a16="http://schemas.microsoft.com/office/drawing/2014/main" val="20003"/>
                    </a:ext>
                  </a:extLst>
                </a:gridCol>
                <a:gridCol w="1297175">
                  <a:extLst>
                    <a:ext uri="{9D8B030D-6E8A-4147-A177-3AD203B41FA5}">
                      <a16:colId xmlns:a16="http://schemas.microsoft.com/office/drawing/2014/main" val="20004"/>
                    </a:ext>
                  </a:extLst>
                </a:gridCol>
              </a:tblGrid>
              <a:tr h="431025">
                <a:tc>
                  <a:txBody>
                    <a:bodyPr/>
                    <a:lstStyle/>
                    <a:p>
                      <a:pPr marL="0" marR="0" lvl="0" indent="0" algn="ctr" rtl="0">
                        <a:lnSpc>
                          <a:spcPct val="93000"/>
                        </a:lnSpc>
                        <a:spcBef>
                          <a:spcPts val="0"/>
                        </a:spcBef>
                        <a:spcAft>
                          <a:spcPts val="0"/>
                        </a:spcAft>
                        <a:buClr>
                          <a:srgbClr val="FFFFFF"/>
                        </a:buClr>
                        <a:buSzPts val="1800"/>
                        <a:buFont typeface="Times New Roman"/>
                        <a:buNone/>
                      </a:pPr>
                      <a:r>
                        <a:rPr lang="en-GB" sz="1200" b="1" i="0" u="none" strike="noStrike" cap="none" dirty="0" err="1">
                          <a:solidFill>
                            <a:srgbClr val="A4123F"/>
                          </a:solidFill>
                          <a:latin typeface="Times New Roman" panose="02020603050405020304" pitchFamily="18" charset="0"/>
                          <a:ea typeface="Gill Sans"/>
                          <a:cs typeface="Times New Roman" panose="02020603050405020304" pitchFamily="18" charset="0"/>
                          <a:sym typeface="Gill Sans"/>
                        </a:rPr>
                        <a:t>Sl</a:t>
                      </a:r>
                      <a:r>
                        <a:rPr lang="en-GB" sz="1200" b="1" i="0" u="none" strike="noStrike" cap="none" dirty="0">
                          <a:solidFill>
                            <a:srgbClr val="A4123F"/>
                          </a:solidFill>
                          <a:latin typeface="Times New Roman" panose="02020603050405020304" pitchFamily="18" charset="0"/>
                          <a:ea typeface="Gill Sans"/>
                          <a:cs typeface="Times New Roman" panose="02020603050405020304" pitchFamily="18" charset="0"/>
                          <a:sym typeface="Gill Sans"/>
                        </a:rPr>
                        <a:t> No</a:t>
                      </a:r>
                      <a:endParaRPr sz="1200" u="none" strike="noStrike" cap="none" dirty="0">
                        <a:solidFill>
                          <a:srgbClr val="A4123F"/>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9525"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93000"/>
                        </a:lnSpc>
                        <a:spcBef>
                          <a:spcPts val="0"/>
                        </a:spcBef>
                        <a:spcAft>
                          <a:spcPts val="0"/>
                        </a:spcAft>
                        <a:buClr>
                          <a:srgbClr val="FFFFFF"/>
                        </a:buClr>
                        <a:buSzPts val="1800"/>
                        <a:buFont typeface="Times New Roman"/>
                        <a:buNone/>
                      </a:pPr>
                      <a:r>
                        <a:rPr lang="en-GB" sz="1200" b="1" i="0" u="none" strike="noStrike" cap="none">
                          <a:solidFill>
                            <a:srgbClr val="A4123F"/>
                          </a:solidFill>
                          <a:latin typeface="Times New Roman" panose="02020603050405020304" pitchFamily="18" charset="0"/>
                          <a:ea typeface="Gill Sans"/>
                          <a:cs typeface="Times New Roman" panose="02020603050405020304" pitchFamily="18" charset="0"/>
                          <a:sym typeface="Gill Sans"/>
                        </a:rPr>
                        <a:t>Software</a:t>
                      </a:r>
                      <a:endParaRPr sz="1200" u="none" strike="noStrike" cap="none">
                        <a:solidFill>
                          <a:srgbClr val="A4123F"/>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9525"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93000"/>
                        </a:lnSpc>
                        <a:spcBef>
                          <a:spcPts val="0"/>
                        </a:spcBef>
                        <a:spcAft>
                          <a:spcPts val="0"/>
                        </a:spcAft>
                        <a:buClr>
                          <a:srgbClr val="000000"/>
                        </a:buClr>
                        <a:buSzPts val="1300"/>
                        <a:buFont typeface="Arial"/>
                        <a:buNone/>
                      </a:pPr>
                      <a:r>
                        <a:rPr lang="en-GB" sz="1200" b="1" u="none" strike="noStrike" cap="none">
                          <a:solidFill>
                            <a:srgbClr val="A4123F"/>
                          </a:solidFill>
                          <a:latin typeface="Times New Roman" panose="02020603050405020304" pitchFamily="18" charset="0"/>
                          <a:ea typeface="Gill Sans"/>
                          <a:cs typeface="Times New Roman" panose="02020603050405020304" pitchFamily="18" charset="0"/>
                          <a:sym typeface="Gill Sans"/>
                        </a:rPr>
                        <a:t>Description</a:t>
                      </a:r>
                      <a:endParaRPr sz="1200" b="1" i="0" u="none" strike="noStrike" cap="none">
                        <a:solidFill>
                          <a:srgbClr val="A4123F"/>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9525"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93000"/>
                        </a:lnSpc>
                        <a:spcBef>
                          <a:spcPts val="0"/>
                        </a:spcBef>
                        <a:spcAft>
                          <a:spcPts val="0"/>
                        </a:spcAft>
                        <a:buClr>
                          <a:srgbClr val="FFFFFF"/>
                        </a:buClr>
                        <a:buSzPts val="1800"/>
                        <a:buFont typeface="Times New Roman"/>
                        <a:buNone/>
                      </a:pPr>
                      <a:r>
                        <a:rPr lang="en-GB" sz="1200" b="1" i="0" u="none" strike="noStrike" cap="none">
                          <a:solidFill>
                            <a:srgbClr val="A4123F"/>
                          </a:solidFill>
                          <a:latin typeface="Times New Roman" panose="02020603050405020304" pitchFamily="18" charset="0"/>
                          <a:ea typeface="Gill Sans"/>
                          <a:cs typeface="Times New Roman" panose="02020603050405020304" pitchFamily="18" charset="0"/>
                          <a:sym typeface="Gill Sans"/>
                        </a:rPr>
                        <a:t>Open source/ Licensed</a:t>
                      </a:r>
                      <a:endParaRPr sz="1200" u="none" strike="noStrike" cap="none">
                        <a:solidFill>
                          <a:srgbClr val="A4123F"/>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9525"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93000"/>
                        </a:lnSpc>
                        <a:spcBef>
                          <a:spcPts val="0"/>
                        </a:spcBef>
                        <a:spcAft>
                          <a:spcPts val="0"/>
                        </a:spcAft>
                        <a:buClr>
                          <a:srgbClr val="FFFFFF"/>
                        </a:buClr>
                        <a:buSzPts val="1800"/>
                        <a:buFont typeface="Times New Roman"/>
                        <a:buNone/>
                      </a:pPr>
                      <a:r>
                        <a:rPr lang="en-GB" sz="1200" b="1" i="0" u="none" strike="noStrike" cap="none">
                          <a:solidFill>
                            <a:srgbClr val="A4123F"/>
                          </a:solidFill>
                          <a:latin typeface="Times New Roman" panose="02020603050405020304" pitchFamily="18" charset="0"/>
                          <a:ea typeface="Gill Sans"/>
                          <a:cs typeface="Times New Roman" panose="02020603050405020304" pitchFamily="18" charset="0"/>
                          <a:sym typeface="Gill Sans"/>
                        </a:rPr>
                        <a:t>Been installed in lab PC</a:t>
                      </a:r>
                      <a:endParaRPr sz="1200" u="none" strike="noStrike" cap="none">
                        <a:solidFill>
                          <a:srgbClr val="A4123F"/>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9525"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extLst>
                  <a:ext uri="{0D108BD9-81ED-4DB2-BD59-A6C34878D82A}">
                    <a16:rowId xmlns:a16="http://schemas.microsoft.com/office/drawing/2014/main" val="10000"/>
                  </a:ext>
                </a:extLst>
              </a:tr>
              <a:tr h="588500">
                <a:tc>
                  <a:txBody>
                    <a:bodyPr/>
                    <a:lstStyle/>
                    <a:p>
                      <a:pPr marL="0" marR="0" lvl="0" indent="0" algn="ctr" rtl="0">
                        <a:lnSpc>
                          <a:spcPct val="100000"/>
                        </a:lnSpc>
                        <a:spcBef>
                          <a:spcPts val="0"/>
                        </a:spcBef>
                        <a:spcAft>
                          <a:spcPts val="0"/>
                        </a:spcAft>
                        <a:buClr>
                          <a:srgbClr val="000000"/>
                        </a:buClr>
                        <a:buSzPts val="1800"/>
                        <a:buFont typeface="Times New Roman"/>
                        <a:buNone/>
                      </a:pPr>
                      <a:r>
                        <a:rPr lang="en-GB" sz="1300" u="none" strike="noStrike" cap="none">
                          <a:solidFill>
                            <a:schemeClr val="dk1"/>
                          </a:solidFill>
                          <a:latin typeface="Times New Roman" panose="02020603050405020304" pitchFamily="18" charset="0"/>
                          <a:cs typeface="Times New Roman" panose="02020603050405020304" pitchFamily="18" charset="0"/>
                        </a:rPr>
                        <a:t>1</a:t>
                      </a:r>
                      <a:endParaRPr sz="1300" u="none" strike="noStrike" cap="none">
                        <a:solidFill>
                          <a:schemeClr val="dk1"/>
                        </a:solidFill>
                        <a:latin typeface="Times New Roman" panose="02020603050405020304" pitchFamily="18" charset="0"/>
                        <a:cs typeface="Times New Roman" panose="02020603050405020304" pitchFamily="18" charset="0"/>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100"/>
                        <a:buFont typeface="Arial"/>
                        <a:buNone/>
                      </a:pPr>
                      <a:r>
                        <a:rPr lang="en-GB" sz="1300" u="none" strike="noStrike" cap="none" dirty="0" err="1">
                          <a:solidFill>
                            <a:schemeClr val="dk1"/>
                          </a:solidFill>
                          <a:latin typeface="Times New Roman" panose="02020603050405020304" pitchFamily="18" charset="0"/>
                          <a:ea typeface="Gill Sans"/>
                          <a:cs typeface="Times New Roman" panose="02020603050405020304" pitchFamily="18" charset="0"/>
                          <a:sym typeface="Gill Sans"/>
                        </a:rPr>
                        <a:t>Thonny</a:t>
                      </a:r>
                      <a:endParaRPr sz="13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r>
                        <a:rPr lang="en-US" sz="13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Python IDE </a:t>
                      </a:r>
                      <a:endParaRPr sz="13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n-GB" sz="13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Open source</a:t>
                      </a:r>
                      <a:endParaRPr sz="13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53600"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n-GB" sz="1300" u="none" strike="noStrike" cap="none">
                          <a:solidFill>
                            <a:schemeClr val="dk1"/>
                          </a:solidFill>
                          <a:latin typeface="Times New Roman" panose="02020603050405020304" pitchFamily="18" charset="0"/>
                          <a:ea typeface="Gill Sans"/>
                          <a:cs typeface="Times New Roman" panose="02020603050405020304" pitchFamily="18" charset="0"/>
                          <a:sym typeface="Gill Sans"/>
                        </a:rPr>
                        <a:t>yes</a:t>
                      </a:r>
                      <a:endParaRPr sz="1300" u="none" strike="noStrike" cap="none">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53600"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extLst>
                  <a:ext uri="{0D108BD9-81ED-4DB2-BD59-A6C34878D82A}">
                    <a16:rowId xmlns:a16="http://schemas.microsoft.com/office/drawing/2014/main" val="10001"/>
                  </a:ext>
                </a:extLst>
              </a:tr>
              <a:tr h="464125">
                <a:tc>
                  <a:txBody>
                    <a:bodyPr/>
                    <a:lstStyle/>
                    <a:p>
                      <a:pPr marL="0" marR="0" lvl="0" indent="0" algn="ctr" rtl="0">
                        <a:lnSpc>
                          <a:spcPct val="100000"/>
                        </a:lnSpc>
                        <a:spcBef>
                          <a:spcPts val="0"/>
                        </a:spcBef>
                        <a:spcAft>
                          <a:spcPts val="0"/>
                        </a:spcAft>
                        <a:buClr>
                          <a:srgbClr val="000000"/>
                        </a:buClr>
                        <a:buSzPts val="1400"/>
                        <a:buFont typeface="Arial"/>
                        <a:buNone/>
                      </a:pPr>
                      <a:r>
                        <a:rPr lang="en-GB" sz="1300" u="none" strike="noStrike" cap="none">
                          <a:solidFill>
                            <a:schemeClr val="dk1"/>
                          </a:solidFill>
                          <a:latin typeface="Times New Roman" panose="02020603050405020304" pitchFamily="18" charset="0"/>
                          <a:cs typeface="Times New Roman" panose="02020603050405020304" pitchFamily="18" charset="0"/>
                        </a:rPr>
                        <a:t>2</a:t>
                      </a:r>
                      <a:endParaRPr sz="1300" u="none" strike="noStrike" cap="none">
                        <a:solidFill>
                          <a:schemeClr val="dk1"/>
                        </a:solidFill>
                        <a:latin typeface="Times New Roman" panose="02020603050405020304" pitchFamily="18" charset="0"/>
                        <a:cs typeface="Times New Roman" panose="02020603050405020304" pitchFamily="18" charset="0"/>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n-GB" sz="1300" dirty="0" err="1">
                          <a:solidFill>
                            <a:schemeClr val="dk1"/>
                          </a:solidFill>
                          <a:latin typeface="Times New Roman" panose="02020603050405020304" pitchFamily="18" charset="0"/>
                          <a:ea typeface="Gill Sans"/>
                          <a:cs typeface="Times New Roman" panose="02020603050405020304" pitchFamily="18" charset="0"/>
                          <a:sym typeface="Gill Sans"/>
                        </a:rPr>
                        <a:t>CoLAB</a:t>
                      </a:r>
                      <a:endParaRPr sz="13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1400"/>
                        <a:buFont typeface="Arial"/>
                        <a:buNone/>
                      </a:pPr>
                      <a:r>
                        <a:rPr lang="en-GB" sz="1300" dirty="0">
                          <a:solidFill>
                            <a:schemeClr val="dk1"/>
                          </a:solidFill>
                          <a:latin typeface="Times New Roman" panose="02020603050405020304" pitchFamily="18" charset="0"/>
                          <a:ea typeface="Gill Sans"/>
                          <a:cs typeface="Times New Roman" panose="02020603050405020304" pitchFamily="18" charset="0"/>
                          <a:sym typeface="Gill Sans"/>
                        </a:rPr>
                        <a:t>Online python IDE</a:t>
                      </a:r>
                      <a:endParaRPr sz="13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n-GB" sz="1300" u="none" strike="noStrike" cap="none">
                          <a:solidFill>
                            <a:schemeClr val="dk1"/>
                          </a:solidFill>
                          <a:latin typeface="Times New Roman" panose="02020603050405020304" pitchFamily="18" charset="0"/>
                          <a:ea typeface="Gill Sans"/>
                          <a:cs typeface="Times New Roman" panose="02020603050405020304" pitchFamily="18" charset="0"/>
                          <a:sym typeface="Gill Sans"/>
                        </a:rPr>
                        <a:t>Open Source</a:t>
                      </a:r>
                      <a:endParaRPr sz="1300" u="none" strike="noStrike" cap="none">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53600"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400"/>
                        <a:buFont typeface="Arial"/>
                        <a:buNone/>
                      </a:pPr>
                      <a:r>
                        <a:rPr lang="en-GB" sz="13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yes</a:t>
                      </a:r>
                      <a:endParaRPr sz="13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53600"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40"/>
          <p:cNvSpPr txBox="1">
            <a:spLocks noGrp="1"/>
          </p:cNvSpPr>
          <p:nvPr>
            <p:ph type="title"/>
          </p:nvPr>
        </p:nvSpPr>
        <p:spPr>
          <a:xfrm>
            <a:off x="936477" y="447040"/>
            <a:ext cx="7886700" cy="508001"/>
          </a:xfrm>
          <a:prstGeom prst="rect">
            <a:avLst/>
          </a:prstGeom>
          <a:noFill/>
          <a:ln>
            <a:noFill/>
          </a:ln>
        </p:spPr>
        <p:txBody>
          <a:bodyPr spcFirstLastPara="1" wrap="square" lIns="68575" tIns="34275" rIns="68575" bIns="34275" anchor="ctr" anchorCtr="0">
            <a:noAutofit/>
          </a:bodyPr>
          <a:lstStyle/>
          <a:p>
            <a:pPr marL="0" lvl="0" indent="0" algn="l" rtl="0">
              <a:lnSpc>
                <a:spcPct val="100000"/>
              </a:lnSpc>
              <a:spcBef>
                <a:spcPts val="1000"/>
              </a:spcBef>
              <a:spcAft>
                <a:spcPts val="0"/>
              </a:spcAft>
              <a:buClr>
                <a:schemeClr val="dk1"/>
              </a:buClr>
              <a:buSzPts val="3600"/>
              <a:buFont typeface="Arial"/>
              <a:buNone/>
            </a:pPr>
            <a:r>
              <a:rPr lang="en-GB" sz="2700" b="1" dirty="0">
                <a:solidFill>
                  <a:srgbClr val="A4123F"/>
                </a:solidFill>
                <a:latin typeface="Georgia" panose="02040502050405020303" pitchFamily="18" charset="0"/>
                <a:cs typeface="Times New Roman" panose="02020603050405020304" pitchFamily="18" charset="0"/>
              </a:rPr>
              <a:t>Hardware Requirements</a:t>
            </a:r>
            <a:endParaRPr sz="2700" b="1" dirty="0">
              <a:solidFill>
                <a:srgbClr val="A4123F"/>
              </a:solidFill>
              <a:latin typeface="Georgia" panose="02040502050405020303" pitchFamily="18" charset="0"/>
              <a:cs typeface="Times New Roman" panose="02020603050405020304" pitchFamily="18" charset="0"/>
            </a:endParaRPr>
          </a:p>
        </p:txBody>
      </p:sp>
      <p:sp>
        <p:nvSpPr>
          <p:cNvPr id="290" name="Google Shape;290;p40"/>
          <p:cNvSpPr txBox="1">
            <a:spLocks noGrp="1"/>
          </p:cNvSpPr>
          <p:nvPr>
            <p:ph type="sldNum" idx="12"/>
          </p:nvPr>
        </p:nvSpPr>
        <p:spPr>
          <a:xfrm>
            <a:off x="142876" y="4785798"/>
            <a:ext cx="2057400" cy="273900"/>
          </a:xfrm>
          <a:prstGeom prst="rect">
            <a:avLst/>
          </a:prstGeom>
          <a:noFill/>
          <a:ln>
            <a:noFill/>
          </a:ln>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17</a:t>
            </a:fld>
            <a:endParaRPr/>
          </a:p>
        </p:txBody>
      </p:sp>
      <p:graphicFrame>
        <p:nvGraphicFramePr>
          <p:cNvPr id="291" name="Google Shape;291;p40"/>
          <p:cNvGraphicFramePr/>
          <p:nvPr>
            <p:extLst>
              <p:ext uri="{D42A27DB-BD31-4B8C-83A1-F6EECF244321}">
                <p14:modId xmlns:p14="http://schemas.microsoft.com/office/powerpoint/2010/main" val="2491583925"/>
              </p:ext>
            </p:extLst>
          </p:nvPr>
        </p:nvGraphicFramePr>
        <p:xfrm>
          <a:off x="322175" y="1568100"/>
          <a:ext cx="8353200" cy="2465350"/>
        </p:xfrm>
        <a:graphic>
          <a:graphicData uri="http://schemas.openxmlformats.org/drawingml/2006/table">
            <a:tbl>
              <a:tblPr>
                <a:noFill/>
                <a:tableStyleId>{D7CED845-301C-4D3D-87F4-2CC9AD1EF8FC}</a:tableStyleId>
              </a:tblPr>
              <a:tblGrid>
                <a:gridCol w="1023525">
                  <a:extLst>
                    <a:ext uri="{9D8B030D-6E8A-4147-A177-3AD203B41FA5}">
                      <a16:colId xmlns:a16="http://schemas.microsoft.com/office/drawing/2014/main" val="20000"/>
                    </a:ext>
                  </a:extLst>
                </a:gridCol>
                <a:gridCol w="3154075">
                  <a:extLst>
                    <a:ext uri="{9D8B030D-6E8A-4147-A177-3AD203B41FA5}">
                      <a16:colId xmlns:a16="http://schemas.microsoft.com/office/drawing/2014/main" val="20001"/>
                    </a:ext>
                  </a:extLst>
                </a:gridCol>
                <a:gridCol w="2087800">
                  <a:extLst>
                    <a:ext uri="{9D8B030D-6E8A-4147-A177-3AD203B41FA5}">
                      <a16:colId xmlns:a16="http://schemas.microsoft.com/office/drawing/2014/main" val="20002"/>
                    </a:ext>
                  </a:extLst>
                </a:gridCol>
                <a:gridCol w="2087800">
                  <a:extLst>
                    <a:ext uri="{9D8B030D-6E8A-4147-A177-3AD203B41FA5}">
                      <a16:colId xmlns:a16="http://schemas.microsoft.com/office/drawing/2014/main" val="20003"/>
                    </a:ext>
                  </a:extLst>
                </a:gridCol>
              </a:tblGrid>
              <a:tr h="579450">
                <a:tc>
                  <a:txBody>
                    <a:bodyPr/>
                    <a:lstStyle/>
                    <a:p>
                      <a:pPr marL="0" marR="0" lvl="0" indent="0" algn="ctr" rtl="0">
                        <a:lnSpc>
                          <a:spcPct val="93000"/>
                        </a:lnSpc>
                        <a:spcBef>
                          <a:spcPts val="0"/>
                        </a:spcBef>
                        <a:spcAft>
                          <a:spcPts val="0"/>
                        </a:spcAft>
                        <a:buClr>
                          <a:srgbClr val="FFFFFF"/>
                        </a:buClr>
                        <a:buSzPts val="1800"/>
                        <a:buFont typeface="Times New Roman"/>
                        <a:buNone/>
                      </a:pPr>
                      <a:r>
                        <a:rPr lang="en-GB" sz="1400" b="1" i="0" u="none" strike="noStrike" cap="none">
                          <a:solidFill>
                            <a:srgbClr val="A4123F"/>
                          </a:solidFill>
                          <a:latin typeface="Times New Roman" panose="02020603050405020304" pitchFamily="18" charset="0"/>
                          <a:ea typeface="Montserrat"/>
                          <a:cs typeface="Times New Roman" panose="02020603050405020304" pitchFamily="18" charset="0"/>
                          <a:sym typeface="Montserrat"/>
                        </a:rPr>
                        <a:t>Sl No</a:t>
                      </a:r>
                      <a:endParaRPr sz="1400" b="1" u="none" strike="noStrike" cap="none">
                        <a:solidFill>
                          <a:srgbClr val="A4123F"/>
                        </a:solidFill>
                        <a:latin typeface="Times New Roman" panose="02020603050405020304" pitchFamily="18" charset="0"/>
                        <a:ea typeface="Montserrat"/>
                        <a:cs typeface="Times New Roman" panose="02020603050405020304" pitchFamily="18" charset="0"/>
                        <a:sym typeface="Montserrat"/>
                      </a:endParaRPr>
                    </a:p>
                  </a:txBody>
                  <a:tcPr marL="90000" marR="90000" marT="62675" marB="46800">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9525"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93000"/>
                        </a:lnSpc>
                        <a:spcBef>
                          <a:spcPts val="0"/>
                        </a:spcBef>
                        <a:spcAft>
                          <a:spcPts val="0"/>
                        </a:spcAft>
                        <a:buClr>
                          <a:srgbClr val="FFFFFF"/>
                        </a:buClr>
                        <a:buSzPts val="1800"/>
                        <a:buFont typeface="Times New Roman"/>
                        <a:buNone/>
                      </a:pPr>
                      <a:r>
                        <a:rPr lang="en-GB" sz="1400" b="1" i="0" u="none" strike="noStrike" cap="none" dirty="0">
                          <a:solidFill>
                            <a:srgbClr val="A4123F"/>
                          </a:solidFill>
                          <a:latin typeface="Times New Roman" panose="02020603050405020304" pitchFamily="18" charset="0"/>
                          <a:ea typeface="Montserrat"/>
                          <a:cs typeface="Times New Roman" panose="02020603050405020304" pitchFamily="18" charset="0"/>
                          <a:sym typeface="Montserrat"/>
                        </a:rPr>
                        <a:t>Component Name</a:t>
                      </a:r>
                      <a:endParaRPr sz="1400" b="1" u="none" strike="noStrike" cap="none" dirty="0">
                        <a:solidFill>
                          <a:srgbClr val="A4123F"/>
                        </a:solidFill>
                        <a:latin typeface="Times New Roman" panose="02020603050405020304" pitchFamily="18" charset="0"/>
                        <a:ea typeface="Montserrat"/>
                        <a:cs typeface="Times New Roman" panose="02020603050405020304" pitchFamily="18" charset="0"/>
                        <a:sym typeface="Montserrat"/>
                      </a:endParaRPr>
                    </a:p>
                  </a:txBody>
                  <a:tcPr marL="90000" marR="90000" marT="62675" marB="46800">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9525"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93000"/>
                        </a:lnSpc>
                        <a:spcBef>
                          <a:spcPts val="0"/>
                        </a:spcBef>
                        <a:spcAft>
                          <a:spcPts val="0"/>
                        </a:spcAft>
                        <a:buClr>
                          <a:srgbClr val="FFFFFF"/>
                        </a:buClr>
                        <a:buSzPts val="1800"/>
                        <a:buFont typeface="Times New Roman"/>
                        <a:buNone/>
                      </a:pPr>
                      <a:r>
                        <a:rPr lang="en-GB" sz="1400" b="1" i="0" u="none" strike="noStrike" cap="none" dirty="0">
                          <a:solidFill>
                            <a:srgbClr val="A4123F"/>
                          </a:solidFill>
                          <a:latin typeface="Times New Roman" panose="02020603050405020304" pitchFamily="18" charset="0"/>
                          <a:ea typeface="Montserrat"/>
                          <a:cs typeface="Times New Roman" panose="02020603050405020304" pitchFamily="18" charset="0"/>
                          <a:sym typeface="Montserrat"/>
                        </a:rPr>
                        <a:t>Vendor/Online reseller</a:t>
                      </a:r>
                      <a:endParaRPr sz="1400" b="1" u="none" strike="noStrike" cap="none" dirty="0">
                        <a:solidFill>
                          <a:srgbClr val="A4123F"/>
                        </a:solidFill>
                        <a:latin typeface="Times New Roman" panose="02020603050405020304" pitchFamily="18" charset="0"/>
                        <a:ea typeface="Montserrat"/>
                        <a:cs typeface="Times New Roman" panose="02020603050405020304" pitchFamily="18" charset="0"/>
                        <a:sym typeface="Montserrat"/>
                      </a:endParaRPr>
                    </a:p>
                  </a:txBody>
                  <a:tcPr marL="90000" marR="90000" marT="62675" marB="46800">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9525"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93000"/>
                        </a:lnSpc>
                        <a:spcBef>
                          <a:spcPts val="0"/>
                        </a:spcBef>
                        <a:spcAft>
                          <a:spcPts val="0"/>
                        </a:spcAft>
                        <a:buClr>
                          <a:srgbClr val="FFFFFF"/>
                        </a:buClr>
                        <a:buSzPts val="1800"/>
                        <a:buFont typeface="Times New Roman"/>
                        <a:buNone/>
                      </a:pPr>
                      <a:r>
                        <a:rPr lang="en-GB" sz="1400" b="1" i="0" u="none" strike="noStrike" cap="none">
                          <a:solidFill>
                            <a:srgbClr val="A4123F"/>
                          </a:solidFill>
                          <a:latin typeface="Times New Roman" panose="02020603050405020304" pitchFamily="18" charset="0"/>
                          <a:ea typeface="Montserrat"/>
                          <a:cs typeface="Times New Roman" panose="02020603050405020304" pitchFamily="18" charset="0"/>
                          <a:sym typeface="Montserrat"/>
                        </a:rPr>
                        <a:t>Available/To be purchased?</a:t>
                      </a:r>
                      <a:endParaRPr sz="1400" b="1" u="none" strike="noStrike" cap="none">
                        <a:solidFill>
                          <a:srgbClr val="A4123F"/>
                        </a:solidFill>
                        <a:latin typeface="Times New Roman" panose="02020603050405020304" pitchFamily="18" charset="0"/>
                        <a:ea typeface="Montserrat"/>
                        <a:cs typeface="Times New Roman" panose="02020603050405020304" pitchFamily="18" charset="0"/>
                        <a:sym typeface="Montserrat"/>
                      </a:endParaRPr>
                    </a:p>
                  </a:txBody>
                  <a:tcPr marL="90000" marR="90000" marT="62675" marB="46800">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9525"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extLst>
                  <a:ext uri="{0D108BD9-81ED-4DB2-BD59-A6C34878D82A}">
                    <a16:rowId xmlns:a16="http://schemas.microsoft.com/office/drawing/2014/main" val="10000"/>
                  </a:ext>
                </a:extLst>
              </a:tr>
              <a:tr h="471475">
                <a:tc>
                  <a:txBody>
                    <a:bodyPr/>
                    <a:lstStyle/>
                    <a:p>
                      <a:pPr marL="0" marR="0" lvl="0" indent="0" algn="l" rtl="0">
                        <a:lnSpc>
                          <a:spcPct val="93000"/>
                        </a:lnSpc>
                        <a:spcBef>
                          <a:spcPts val="0"/>
                        </a:spcBef>
                        <a:spcAft>
                          <a:spcPts val="0"/>
                        </a:spcAft>
                        <a:buClr>
                          <a:srgbClr val="000000"/>
                        </a:buClr>
                        <a:buSzPts val="1800"/>
                        <a:buFont typeface="Times New Roman"/>
                        <a:buNone/>
                      </a:pPr>
                      <a:r>
                        <a:rPr lang="en-GB" sz="1400" i="0" u="none" strike="noStrike" cap="none">
                          <a:solidFill>
                            <a:srgbClr val="A4123F"/>
                          </a:solidFill>
                          <a:latin typeface="Times New Roman" panose="02020603050405020304" pitchFamily="18" charset="0"/>
                          <a:ea typeface="Montserrat Medium"/>
                          <a:cs typeface="Times New Roman" panose="02020603050405020304" pitchFamily="18" charset="0"/>
                          <a:sym typeface="Montserrat Medium"/>
                        </a:rPr>
                        <a:t>1</a:t>
                      </a:r>
                      <a:endParaRPr sz="1400" u="none" strike="noStrike" cap="none">
                        <a:solidFill>
                          <a:srgbClr val="A4123F"/>
                        </a:solidFill>
                        <a:latin typeface="Times New Roman" panose="02020603050405020304" pitchFamily="18" charset="0"/>
                        <a:ea typeface="Montserrat Medium"/>
                        <a:cs typeface="Times New Roman" panose="02020603050405020304" pitchFamily="18" charset="0"/>
                        <a:sym typeface="Montserrat Medium"/>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100"/>
                        <a:buFont typeface="Arial"/>
                        <a:buNone/>
                      </a:pPr>
                      <a:r>
                        <a:rPr lang="en-US"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Raspberry Pi 4B</a:t>
                      </a:r>
                      <a:endParaRPr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r>
                        <a:rPr lang="en-US"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Amazon</a:t>
                      </a:r>
                      <a:endParaRPr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r>
                        <a:rPr lang="en-GB" sz="1400" u="none" strike="noStrike" cap="none">
                          <a:solidFill>
                            <a:schemeClr val="dk1"/>
                          </a:solidFill>
                          <a:latin typeface="Times New Roman" panose="02020603050405020304" pitchFamily="18" charset="0"/>
                          <a:ea typeface="Gill Sans"/>
                          <a:cs typeface="Times New Roman" panose="02020603050405020304" pitchFamily="18" charset="0"/>
                          <a:sym typeface="Gill Sans"/>
                        </a:rPr>
                        <a:t>Yes</a:t>
                      </a:r>
                      <a:endParaRPr sz="1400" u="none" strike="noStrike" cap="none">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solidFill>
                        <a:srgbClr val="A4123F"/>
                      </a:solidFill>
                      <a:prstDash val="solid"/>
                      <a:round/>
                      <a:headEnd type="none" w="sm" len="sm"/>
                      <a:tailEnd type="none" w="sm" len="sm"/>
                    </a:lnB>
                  </a:tcPr>
                </a:tc>
                <a:extLst>
                  <a:ext uri="{0D108BD9-81ED-4DB2-BD59-A6C34878D82A}">
                    <a16:rowId xmlns:a16="http://schemas.microsoft.com/office/drawing/2014/main" val="10001"/>
                  </a:ext>
                </a:extLst>
              </a:tr>
              <a:tr h="471475">
                <a:tc>
                  <a:txBody>
                    <a:bodyPr/>
                    <a:lstStyle/>
                    <a:p>
                      <a:pPr marL="0" marR="0" lvl="0" indent="0" algn="l" rtl="0">
                        <a:lnSpc>
                          <a:spcPct val="93000"/>
                        </a:lnSpc>
                        <a:spcBef>
                          <a:spcPts val="0"/>
                        </a:spcBef>
                        <a:spcAft>
                          <a:spcPts val="0"/>
                        </a:spcAft>
                        <a:buClr>
                          <a:srgbClr val="000000"/>
                        </a:buClr>
                        <a:buSzPts val="1700"/>
                        <a:buFont typeface="Arial"/>
                        <a:buNone/>
                      </a:pPr>
                      <a:r>
                        <a:rPr lang="en-GB" sz="1400" u="none" strike="noStrike" cap="none" dirty="0">
                          <a:solidFill>
                            <a:srgbClr val="A4123F"/>
                          </a:solidFill>
                          <a:latin typeface="Times New Roman" panose="02020603050405020304" pitchFamily="18" charset="0"/>
                          <a:ea typeface="Montserrat Medium"/>
                          <a:cs typeface="Times New Roman" panose="02020603050405020304" pitchFamily="18" charset="0"/>
                          <a:sym typeface="Montserrat Medium"/>
                        </a:rPr>
                        <a:t>2</a:t>
                      </a:r>
                      <a:endParaRPr sz="1400" i="0" u="none" strike="noStrike" cap="none" dirty="0">
                        <a:solidFill>
                          <a:srgbClr val="A4123F"/>
                        </a:solidFill>
                        <a:latin typeface="Times New Roman" panose="02020603050405020304" pitchFamily="18" charset="0"/>
                        <a:ea typeface="Montserrat Medium"/>
                        <a:cs typeface="Times New Roman" panose="02020603050405020304" pitchFamily="18" charset="0"/>
                        <a:sym typeface="Montserrat Medium"/>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lgn="ctr">
                      <a:solidFill>
                        <a:srgbClr val="A4123F"/>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600"/>
                        <a:buFont typeface="Arial"/>
                        <a:buNone/>
                      </a:pPr>
                      <a:r>
                        <a:rPr lang="en-US"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AMG8833 Thermal Imaging Sensor</a:t>
                      </a:r>
                      <a:endParaRPr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lgn="ctr">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r>
                        <a:rPr lang="en-US"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Amazon</a:t>
                      </a:r>
                      <a:endParaRPr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lgn="ctr">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r>
                        <a:rPr lang="en-GB"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Yes</a:t>
                      </a:r>
                      <a:endParaRPr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lgn="ctr">
                      <a:solidFill>
                        <a:srgbClr val="A4123F"/>
                      </a:solidFill>
                      <a:prstDash val="solid"/>
                      <a:round/>
                      <a:headEnd type="none" w="sm" len="sm"/>
                      <a:tailEnd type="none" w="sm" len="sm"/>
                    </a:lnB>
                  </a:tcPr>
                </a:tc>
                <a:extLst>
                  <a:ext uri="{0D108BD9-81ED-4DB2-BD59-A6C34878D82A}">
                    <a16:rowId xmlns:a16="http://schemas.microsoft.com/office/drawing/2014/main" val="10002"/>
                  </a:ext>
                </a:extLst>
              </a:tr>
              <a:tr h="471475">
                <a:tc>
                  <a:txBody>
                    <a:bodyPr/>
                    <a:lstStyle/>
                    <a:p>
                      <a:pPr marL="0" marR="0" lvl="0" indent="0" algn="l" rtl="0">
                        <a:lnSpc>
                          <a:spcPct val="93000"/>
                        </a:lnSpc>
                        <a:spcBef>
                          <a:spcPts val="0"/>
                        </a:spcBef>
                        <a:spcAft>
                          <a:spcPts val="0"/>
                        </a:spcAft>
                        <a:buClr>
                          <a:srgbClr val="000000"/>
                        </a:buClr>
                        <a:buSzPts val="1700"/>
                        <a:buFont typeface="Arial"/>
                        <a:buNone/>
                      </a:pPr>
                      <a:r>
                        <a:rPr lang="en-US" sz="1400" i="0" u="none" strike="noStrike" cap="none" dirty="0">
                          <a:solidFill>
                            <a:srgbClr val="A4123F"/>
                          </a:solidFill>
                          <a:latin typeface="Times New Roman" panose="02020603050405020304" pitchFamily="18" charset="0"/>
                          <a:ea typeface="Montserrat Medium"/>
                          <a:cs typeface="Times New Roman" panose="02020603050405020304" pitchFamily="18" charset="0"/>
                          <a:sym typeface="Montserrat Medium"/>
                        </a:rPr>
                        <a:t>3</a:t>
                      </a:r>
                      <a:endParaRPr sz="1400" i="0" u="none" strike="noStrike" cap="none" dirty="0">
                        <a:solidFill>
                          <a:srgbClr val="A4123F"/>
                        </a:solidFill>
                        <a:latin typeface="Times New Roman" panose="02020603050405020304" pitchFamily="18" charset="0"/>
                        <a:ea typeface="Montserrat Medium"/>
                        <a:cs typeface="Times New Roman" panose="02020603050405020304" pitchFamily="18" charset="0"/>
                        <a:sym typeface="Montserrat Medium"/>
                      </a:endParaRPr>
                    </a:p>
                  </a:txBody>
                  <a:tcPr marL="90000" marR="90000" marT="62675" marB="46800" anchor="ctr">
                    <a:lnL w="9525" cap="flat" cmpd="sng">
                      <a:solidFill>
                        <a:srgbClr val="A4123F"/>
                      </a:solidFill>
                      <a:prstDash val="solid"/>
                      <a:round/>
                      <a:headEnd type="none" w="sm" len="sm"/>
                      <a:tailEnd type="none" w="sm" len="sm"/>
                    </a:lnL>
                    <a:lnR w="9525" cap="flat" cmpd="sng" algn="ctr">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lgn="ctr">
                      <a:solidFill>
                        <a:srgbClr val="A4123F"/>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600"/>
                        <a:buFont typeface="Arial"/>
                        <a:buNone/>
                      </a:pPr>
                      <a:r>
                        <a:rPr lang="en-US"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Display</a:t>
                      </a:r>
                      <a:endParaRPr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lgn="ctr">
                      <a:solidFill>
                        <a:srgbClr val="A4123F"/>
                      </a:solidFill>
                      <a:prstDash val="solid"/>
                      <a:round/>
                      <a:headEnd type="none" w="sm" len="sm"/>
                      <a:tailEnd type="none" w="sm" len="sm"/>
                    </a:lnL>
                    <a:lnR w="9525" cap="flat" cmpd="sng" algn="ctr">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lgn="ctr">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endParaRPr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lgn="ctr">
                      <a:solidFill>
                        <a:srgbClr val="A4123F"/>
                      </a:solidFill>
                      <a:prstDash val="solid"/>
                      <a:round/>
                      <a:headEnd type="none" w="sm" len="sm"/>
                      <a:tailEnd type="none" w="sm" len="sm"/>
                    </a:lnL>
                    <a:lnR w="9525" cap="flat" cmpd="sng" algn="ctr">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lgn="ctr">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r>
                        <a:rPr lang="en-US"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Yes</a:t>
                      </a:r>
                      <a:endParaRPr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lgn="ctr">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18700" cap="flat" cmpd="sng" algn="ctr">
                      <a:solidFill>
                        <a:srgbClr val="A4123F"/>
                      </a:solidFill>
                      <a:prstDash val="solid"/>
                      <a:round/>
                      <a:headEnd type="none" w="sm" len="sm"/>
                      <a:tailEnd type="none" w="sm" len="sm"/>
                    </a:lnB>
                  </a:tcPr>
                </a:tc>
                <a:extLst>
                  <a:ext uri="{0D108BD9-81ED-4DB2-BD59-A6C34878D82A}">
                    <a16:rowId xmlns:a16="http://schemas.microsoft.com/office/drawing/2014/main" val="1316824564"/>
                  </a:ext>
                </a:extLst>
              </a:tr>
              <a:tr h="471475">
                <a:tc>
                  <a:txBody>
                    <a:bodyPr/>
                    <a:lstStyle/>
                    <a:p>
                      <a:pPr marL="0" marR="0" lvl="0" indent="0" algn="l" rtl="0">
                        <a:lnSpc>
                          <a:spcPct val="93000"/>
                        </a:lnSpc>
                        <a:spcBef>
                          <a:spcPts val="0"/>
                        </a:spcBef>
                        <a:spcAft>
                          <a:spcPts val="0"/>
                        </a:spcAft>
                        <a:buClr>
                          <a:srgbClr val="000000"/>
                        </a:buClr>
                        <a:buSzPts val="1700"/>
                        <a:buFont typeface="Arial"/>
                        <a:buNone/>
                      </a:pPr>
                      <a:r>
                        <a:rPr lang="en-US" sz="1400" i="0" u="none" strike="noStrike" cap="none" dirty="0">
                          <a:solidFill>
                            <a:srgbClr val="A4123F"/>
                          </a:solidFill>
                          <a:latin typeface="Times New Roman" panose="02020603050405020304" pitchFamily="18" charset="0"/>
                          <a:ea typeface="Montserrat Medium"/>
                          <a:cs typeface="Times New Roman" panose="02020603050405020304" pitchFamily="18" charset="0"/>
                          <a:sym typeface="Montserrat Medium"/>
                        </a:rPr>
                        <a:t>4</a:t>
                      </a:r>
                      <a:endParaRPr sz="1400" i="0" u="none" strike="noStrike" cap="none" dirty="0">
                        <a:solidFill>
                          <a:srgbClr val="A4123F"/>
                        </a:solidFill>
                        <a:latin typeface="Times New Roman" panose="02020603050405020304" pitchFamily="18" charset="0"/>
                        <a:ea typeface="Montserrat Medium"/>
                        <a:cs typeface="Times New Roman" panose="02020603050405020304" pitchFamily="18" charset="0"/>
                        <a:sym typeface="Montserrat Medium"/>
                      </a:endParaRPr>
                    </a:p>
                  </a:txBody>
                  <a:tcPr marL="90000" marR="90000" marT="62675" marB="46800" anchor="ctr">
                    <a:lnL w="9525" cap="flat" cmpd="sng">
                      <a:solidFill>
                        <a:srgbClr val="A4123F"/>
                      </a:solidFill>
                      <a:prstDash val="solid"/>
                      <a:round/>
                      <a:headEnd type="none" w="sm" len="sm"/>
                      <a:tailEnd type="none" w="sm" len="sm"/>
                    </a:lnL>
                    <a:lnR w="9525" cap="flat" cmpd="sng" algn="ctr">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9525" cap="flat" cmpd="sng">
                      <a:solidFill>
                        <a:srgbClr val="A4123F"/>
                      </a:solidFill>
                      <a:prstDash val="solid"/>
                      <a:round/>
                      <a:headEnd type="none" w="sm" len="sm"/>
                      <a:tailEnd type="none" w="sm" len="sm"/>
                    </a:lnB>
                  </a:tcPr>
                </a:tc>
                <a:tc>
                  <a:txBody>
                    <a:bodyPr/>
                    <a:lstStyle/>
                    <a:p>
                      <a:pPr marL="0" marR="0" lvl="0" indent="0" algn="ctr" rtl="0">
                        <a:lnSpc>
                          <a:spcPct val="115000"/>
                        </a:lnSpc>
                        <a:spcBef>
                          <a:spcPts val="0"/>
                        </a:spcBef>
                        <a:spcAft>
                          <a:spcPts val="0"/>
                        </a:spcAft>
                        <a:buClr>
                          <a:srgbClr val="000000"/>
                        </a:buClr>
                        <a:buSzPts val="1600"/>
                        <a:buFont typeface="Arial"/>
                        <a:buNone/>
                      </a:pPr>
                      <a:r>
                        <a:rPr lang="en-US"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LED</a:t>
                      </a:r>
                      <a:endParaRPr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lgn="ctr">
                      <a:solidFill>
                        <a:srgbClr val="A4123F"/>
                      </a:solidFill>
                      <a:prstDash val="solid"/>
                      <a:round/>
                      <a:headEnd type="none" w="sm" len="sm"/>
                      <a:tailEnd type="none" w="sm" len="sm"/>
                    </a:lnL>
                    <a:lnR w="9525" cap="flat" cmpd="sng" algn="ctr">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9525" cap="flat" cmpd="sng">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r>
                        <a:rPr lang="en-US"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Amazon</a:t>
                      </a:r>
                      <a:endParaRPr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lgn="ctr">
                      <a:solidFill>
                        <a:srgbClr val="A4123F"/>
                      </a:solidFill>
                      <a:prstDash val="solid"/>
                      <a:round/>
                      <a:headEnd type="none" w="sm" len="sm"/>
                      <a:tailEnd type="none" w="sm" len="sm"/>
                    </a:lnL>
                    <a:lnR w="9525" cap="flat" cmpd="sng" algn="ctr">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9525" cap="flat" cmpd="sng">
                      <a:solidFill>
                        <a:srgbClr val="A4123F"/>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r>
                        <a:rPr lang="en-US"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rPr>
                        <a:t>Yes</a:t>
                      </a:r>
                      <a:endParaRPr sz="1400" u="none" strike="noStrike" cap="none" dirty="0">
                        <a:solidFill>
                          <a:schemeClr val="dk1"/>
                        </a:solidFill>
                        <a:latin typeface="Times New Roman" panose="02020603050405020304" pitchFamily="18" charset="0"/>
                        <a:ea typeface="Gill Sans"/>
                        <a:cs typeface="Times New Roman" panose="02020603050405020304" pitchFamily="18" charset="0"/>
                        <a:sym typeface="Gill Sans"/>
                      </a:endParaRPr>
                    </a:p>
                  </a:txBody>
                  <a:tcPr marL="90000" marR="90000" marT="62675" marB="46800" anchor="ctr">
                    <a:lnL w="9525" cap="flat" cmpd="sng" algn="ctr">
                      <a:solidFill>
                        <a:srgbClr val="A4123F"/>
                      </a:solidFill>
                      <a:prstDash val="solid"/>
                      <a:round/>
                      <a:headEnd type="none" w="sm" len="sm"/>
                      <a:tailEnd type="none" w="sm" len="sm"/>
                    </a:lnL>
                    <a:lnR w="9525" cap="flat" cmpd="sng">
                      <a:solidFill>
                        <a:srgbClr val="A4123F"/>
                      </a:solidFill>
                      <a:prstDash val="solid"/>
                      <a:round/>
                      <a:headEnd type="none" w="sm" len="sm"/>
                      <a:tailEnd type="none" w="sm" len="sm"/>
                    </a:lnR>
                    <a:lnT w="18700" cap="flat" cmpd="sng">
                      <a:solidFill>
                        <a:srgbClr val="A4123F"/>
                      </a:solidFill>
                      <a:prstDash val="solid"/>
                      <a:round/>
                      <a:headEnd type="none" w="sm" len="sm"/>
                      <a:tailEnd type="none" w="sm" len="sm"/>
                    </a:lnT>
                    <a:lnB w="9525" cap="flat" cmpd="sng">
                      <a:solidFill>
                        <a:srgbClr val="A4123F"/>
                      </a:solidFill>
                      <a:prstDash val="solid"/>
                      <a:round/>
                      <a:headEnd type="none" w="sm" len="sm"/>
                      <a:tailEnd type="none" w="sm" len="sm"/>
                    </a:lnB>
                  </a:tcPr>
                </a:tc>
                <a:extLst>
                  <a:ext uri="{0D108BD9-81ED-4DB2-BD59-A6C34878D82A}">
                    <a16:rowId xmlns:a16="http://schemas.microsoft.com/office/drawing/2014/main" val="1418201765"/>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41"/>
          <p:cNvSpPr txBox="1"/>
          <p:nvPr/>
        </p:nvSpPr>
        <p:spPr>
          <a:xfrm>
            <a:off x="3581400" y="6305550"/>
            <a:ext cx="2133600" cy="4761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98BBC2"/>
              </a:buClr>
              <a:buSzPts val="1200"/>
              <a:buFont typeface="Arial"/>
              <a:buNone/>
            </a:pPr>
            <a:r>
              <a:rPr lang="en-GB" sz="500" b="0" i="0" u="none">
                <a:solidFill>
                  <a:srgbClr val="98BBC2"/>
                </a:solidFill>
                <a:latin typeface="Arial"/>
                <a:ea typeface="Arial"/>
                <a:cs typeface="Arial"/>
                <a:sym typeface="Arial"/>
              </a:rPr>
              <a:t>Date</a:t>
            </a:r>
            <a:endParaRPr sz="700"/>
          </a:p>
        </p:txBody>
      </p:sp>
      <p:sp>
        <p:nvSpPr>
          <p:cNvPr id="297" name="Google Shape;297;p41"/>
          <p:cNvSpPr txBox="1"/>
          <p:nvPr/>
        </p:nvSpPr>
        <p:spPr>
          <a:xfrm>
            <a:off x="5715000" y="6305550"/>
            <a:ext cx="3429000" cy="476100"/>
          </a:xfrm>
          <a:prstGeom prst="rect">
            <a:avLst/>
          </a:prstGeom>
          <a:noFill/>
          <a:ln>
            <a:noFill/>
          </a:ln>
        </p:spPr>
        <p:txBody>
          <a:bodyPr spcFirstLastPara="1" wrap="square" lIns="90000" tIns="46800" rIns="90000" bIns="46800" anchor="b" anchorCtr="0">
            <a:noAutofit/>
          </a:bodyPr>
          <a:lstStyle/>
          <a:p>
            <a:pPr marL="0" marR="0" lvl="0" indent="0" algn="l" rtl="0">
              <a:lnSpc>
                <a:spcPct val="100000"/>
              </a:lnSpc>
              <a:spcBef>
                <a:spcPts val="0"/>
              </a:spcBef>
              <a:spcAft>
                <a:spcPts val="0"/>
              </a:spcAft>
              <a:buClr>
                <a:srgbClr val="98BBC2"/>
              </a:buClr>
              <a:buSzPts val="1200"/>
              <a:buFont typeface="Arial"/>
              <a:buNone/>
            </a:pPr>
            <a:r>
              <a:rPr lang="en-GB" sz="500" b="0" i="0" u="none">
                <a:solidFill>
                  <a:srgbClr val="98BBC2"/>
                </a:solidFill>
                <a:latin typeface="Arial"/>
                <a:ea typeface="Arial"/>
                <a:cs typeface="Arial"/>
                <a:sym typeface="Arial"/>
              </a:rPr>
              <a:t>Project Title</a:t>
            </a:r>
            <a:endParaRPr sz="700"/>
          </a:p>
        </p:txBody>
      </p:sp>
      <p:sp>
        <p:nvSpPr>
          <p:cNvPr id="298" name="Google Shape;298;p4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18</a:t>
            </a:fld>
            <a:endParaRPr/>
          </a:p>
        </p:txBody>
      </p:sp>
      <p:sp>
        <p:nvSpPr>
          <p:cNvPr id="299" name="Google Shape;299;p41"/>
          <p:cNvSpPr txBox="1"/>
          <p:nvPr/>
        </p:nvSpPr>
        <p:spPr>
          <a:xfrm>
            <a:off x="241725" y="122225"/>
            <a:ext cx="8691300" cy="791100"/>
          </a:xfrm>
          <a:prstGeom prst="rect">
            <a:avLst/>
          </a:prstGeom>
          <a:noFill/>
          <a:ln>
            <a:noFill/>
          </a:ln>
        </p:spPr>
        <p:txBody>
          <a:bodyPr spcFirstLastPara="1" wrap="square" lIns="90000" tIns="46800" rIns="90000" bIns="46800" anchor="ctr" anchorCtr="0">
            <a:noAutofit/>
          </a:bodyPr>
          <a:lstStyle/>
          <a:p>
            <a:pPr marL="0" lvl="0" indent="0" algn="l" rtl="0">
              <a:spcBef>
                <a:spcPts val="0"/>
              </a:spcBef>
              <a:spcAft>
                <a:spcPts val="0"/>
              </a:spcAft>
              <a:buNone/>
            </a:pPr>
            <a:r>
              <a:rPr lang="en-GB" sz="2700" dirty="0">
                <a:latin typeface="Georgia" panose="02040502050405020303" pitchFamily="18" charset="0"/>
                <a:ea typeface="Times New Roman"/>
                <a:cs typeface="Times New Roman"/>
                <a:sym typeface="Times New Roman"/>
              </a:rPr>
              <a:t>Publication details </a:t>
            </a:r>
            <a:endParaRPr sz="2700" dirty="0">
              <a:latin typeface="Georgia" panose="02040502050405020303" pitchFamily="18" charset="0"/>
              <a:ea typeface="Times New Roman"/>
              <a:cs typeface="Times New Roman"/>
              <a:sym typeface="Times New Roman"/>
            </a:endParaRPr>
          </a:p>
        </p:txBody>
      </p:sp>
      <p:sp>
        <p:nvSpPr>
          <p:cNvPr id="301" name="Google Shape;301;p41"/>
          <p:cNvSpPr txBox="1"/>
          <p:nvPr/>
        </p:nvSpPr>
        <p:spPr>
          <a:xfrm>
            <a:off x="39625" y="4794325"/>
            <a:ext cx="1008000" cy="273000"/>
          </a:xfrm>
          <a:prstGeom prst="rect">
            <a:avLst/>
          </a:prstGeom>
          <a:noFill/>
          <a:ln>
            <a:noFill/>
          </a:ln>
        </p:spPr>
        <p:txBody>
          <a:bodyPr spcFirstLastPara="1" wrap="square" lIns="90000" tIns="46800" rIns="90000" bIns="46800" anchor="b" anchorCtr="0">
            <a:noAutofit/>
          </a:bodyPr>
          <a:lstStyle/>
          <a:p>
            <a:pPr marL="0" marR="0" lvl="0" indent="0" algn="r" rtl="0">
              <a:lnSpc>
                <a:spcPct val="100000"/>
              </a:lnSpc>
              <a:spcBef>
                <a:spcPts val="0"/>
              </a:spcBef>
              <a:spcAft>
                <a:spcPts val="0"/>
              </a:spcAft>
              <a:buClr>
                <a:srgbClr val="98BBC2"/>
              </a:buClr>
              <a:buSzPts val="1200"/>
              <a:buFont typeface="Arial"/>
              <a:buNone/>
            </a:pPr>
            <a:r>
              <a:rPr lang="en-GB" sz="1200" b="0" i="0" u="none">
                <a:solidFill>
                  <a:srgbClr val="98BBC2"/>
                </a:solidFill>
                <a:latin typeface="Arial"/>
                <a:ea typeface="Arial"/>
                <a:cs typeface="Arial"/>
                <a:sym typeface="Arial"/>
              </a:rPr>
              <a:t>Date</a:t>
            </a:r>
            <a:endParaRPr/>
          </a:p>
        </p:txBody>
      </p:sp>
      <p:sp>
        <p:nvSpPr>
          <p:cNvPr id="302" name="Google Shape;302;p41"/>
          <p:cNvSpPr txBox="1"/>
          <p:nvPr/>
        </p:nvSpPr>
        <p:spPr>
          <a:xfrm>
            <a:off x="3154050" y="4591200"/>
            <a:ext cx="3429000" cy="476100"/>
          </a:xfrm>
          <a:prstGeom prst="rect">
            <a:avLst/>
          </a:prstGeom>
          <a:noFill/>
          <a:ln>
            <a:noFill/>
          </a:ln>
        </p:spPr>
        <p:txBody>
          <a:bodyPr spcFirstLastPara="1" wrap="square" lIns="90000" tIns="46800" rIns="90000" bIns="46800" anchor="b" anchorCtr="0">
            <a:noAutofit/>
          </a:bodyPr>
          <a:lstStyle/>
          <a:p>
            <a:pPr marL="0" marR="0" lvl="0" indent="0" algn="l" rtl="0">
              <a:lnSpc>
                <a:spcPct val="100000"/>
              </a:lnSpc>
              <a:spcBef>
                <a:spcPts val="0"/>
              </a:spcBef>
              <a:spcAft>
                <a:spcPts val="0"/>
              </a:spcAft>
              <a:buClr>
                <a:srgbClr val="98BBC2"/>
              </a:buClr>
              <a:buSzPts val="1200"/>
              <a:buFont typeface="Arial"/>
              <a:buNone/>
            </a:pPr>
            <a:r>
              <a:rPr lang="en-GB" sz="500" b="0" i="0" u="none">
                <a:solidFill>
                  <a:srgbClr val="98BBC2"/>
                </a:solidFill>
                <a:latin typeface="Arial"/>
                <a:ea typeface="Arial"/>
                <a:cs typeface="Arial"/>
                <a:sym typeface="Arial"/>
              </a:rPr>
              <a:t>Project Title</a:t>
            </a:r>
            <a:endParaRPr sz="700"/>
          </a:p>
        </p:txBody>
      </p:sp>
      <p:graphicFrame>
        <p:nvGraphicFramePr>
          <p:cNvPr id="2" name="Table 1">
            <a:extLst>
              <a:ext uri="{FF2B5EF4-FFF2-40B4-BE49-F238E27FC236}">
                <a16:creationId xmlns:a16="http://schemas.microsoft.com/office/drawing/2014/main" id="{5EE5D865-FAFB-3B54-1CB4-272B52494B45}"/>
              </a:ext>
            </a:extLst>
          </p:cNvPr>
          <p:cNvGraphicFramePr>
            <a:graphicFrameLocks noGrp="1"/>
          </p:cNvGraphicFramePr>
          <p:nvPr>
            <p:extLst>
              <p:ext uri="{D42A27DB-BD31-4B8C-83A1-F6EECF244321}">
                <p14:modId xmlns:p14="http://schemas.microsoft.com/office/powerpoint/2010/main" val="3587673729"/>
              </p:ext>
            </p:extLst>
          </p:nvPr>
        </p:nvGraphicFramePr>
        <p:xfrm>
          <a:off x="468746" y="1002312"/>
          <a:ext cx="8181107" cy="2169064"/>
        </p:xfrm>
        <a:graphic>
          <a:graphicData uri="http://schemas.openxmlformats.org/drawingml/2006/table">
            <a:tbl>
              <a:tblPr/>
              <a:tblGrid>
                <a:gridCol w="2546614">
                  <a:extLst>
                    <a:ext uri="{9D8B030D-6E8A-4147-A177-3AD203B41FA5}">
                      <a16:colId xmlns:a16="http://schemas.microsoft.com/office/drawing/2014/main" val="1691650368"/>
                    </a:ext>
                  </a:extLst>
                </a:gridCol>
                <a:gridCol w="2546614">
                  <a:extLst>
                    <a:ext uri="{9D8B030D-6E8A-4147-A177-3AD203B41FA5}">
                      <a16:colId xmlns:a16="http://schemas.microsoft.com/office/drawing/2014/main" val="629394901"/>
                    </a:ext>
                  </a:extLst>
                </a:gridCol>
                <a:gridCol w="2069420">
                  <a:extLst>
                    <a:ext uri="{9D8B030D-6E8A-4147-A177-3AD203B41FA5}">
                      <a16:colId xmlns:a16="http://schemas.microsoft.com/office/drawing/2014/main" val="2395702004"/>
                    </a:ext>
                  </a:extLst>
                </a:gridCol>
                <a:gridCol w="1018459">
                  <a:extLst>
                    <a:ext uri="{9D8B030D-6E8A-4147-A177-3AD203B41FA5}">
                      <a16:colId xmlns:a16="http://schemas.microsoft.com/office/drawing/2014/main" val="553513358"/>
                    </a:ext>
                  </a:extLst>
                </a:gridCol>
              </a:tblGrid>
              <a:tr h="283715">
                <a:tc>
                  <a:txBody>
                    <a:bodyPr/>
                    <a:lstStyle/>
                    <a:p>
                      <a:pPr rtl="0" fontAlgn="t">
                        <a:spcBef>
                          <a:spcPts val="0"/>
                        </a:spcBef>
                        <a:spcAft>
                          <a:spcPts val="0"/>
                        </a:spcAft>
                      </a:pPr>
                      <a:r>
                        <a:rPr lang="en-US" sz="1800" b="1" i="0" u="none" strike="noStrike">
                          <a:solidFill>
                            <a:srgbClr val="000000"/>
                          </a:solidFill>
                          <a:effectLst/>
                          <a:latin typeface="Times New Roman" panose="02020603050405020304" pitchFamily="18" charset="0"/>
                        </a:rPr>
                        <a:t>Paper Title </a:t>
                      </a:r>
                      <a:endParaRPr lang="en-US" sz="1400">
                        <a:effectLst/>
                      </a:endParaRPr>
                    </a:p>
                  </a:txBody>
                  <a:tcPr marL="63453" marR="63453" marT="31726" marB="31726">
                    <a:lnL w="8465" cap="flat" cmpd="sng" algn="ctr">
                      <a:solidFill>
                        <a:srgbClr val="FFFFFF"/>
                      </a:solidFill>
                      <a:prstDash val="solid"/>
                      <a:round/>
                      <a:headEnd type="none" w="med" len="med"/>
                      <a:tailEnd type="none" w="med" len="med"/>
                    </a:lnL>
                    <a:lnR w="8465" cap="flat" cmpd="sng" algn="ctr">
                      <a:solidFill>
                        <a:srgbClr val="FFFFFF"/>
                      </a:solidFill>
                      <a:prstDash val="solid"/>
                      <a:round/>
                      <a:headEnd type="none" w="med" len="med"/>
                      <a:tailEnd type="none" w="med" len="med"/>
                    </a:lnR>
                    <a:lnT w="8465"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980000"/>
                    </a:solidFill>
                  </a:tcPr>
                </a:tc>
                <a:tc>
                  <a:txBody>
                    <a:bodyPr/>
                    <a:lstStyle/>
                    <a:p>
                      <a:pPr rtl="0" fontAlgn="t">
                        <a:spcBef>
                          <a:spcPts val="0"/>
                        </a:spcBef>
                        <a:spcAft>
                          <a:spcPts val="0"/>
                        </a:spcAft>
                      </a:pPr>
                      <a:r>
                        <a:rPr lang="en-US" sz="1800" b="1" i="0" u="none" strike="noStrike" dirty="0">
                          <a:solidFill>
                            <a:srgbClr val="000000"/>
                          </a:solidFill>
                          <a:effectLst/>
                          <a:latin typeface="Times New Roman" panose="02020603050405020304" pitchFamily="18" charset="0"/>
                        </a:rPr>
                        <a:t>Name of Conference/Journal</a:t>
                      </a:r>
                      <a:endParaRPr lang="en-US" sz="1400" dirty="0">
                        <a:effectLst/>
                      </a:endParaRPr>
                    </a:p>
                  </a:txBody>
                  <a:tcPr marL="63453" marR="63453" marT="31726" marB="31726">
                    <a:lnL w="8465" cap="flat" cmpd="sng" algn="ctr">
                      <a:solidFill>
                        <a:srgbClr val="FFFFFF"/>
                      </a:solidFill>
                      <a:prstDash val="solid"/>
                      <a:round/>
                      <a:headEnd type="none" w="med" len="med"/>
                      <a:tailEnd type="none" w="med" len="med"/>
                    </a:lnL>
                    <a:lnR w="8465" cap="flat" cmpd="sng" algn="ctr">
                      <a:solidFill>
                        <a:srgbClr val="FFFFFF"/>
                      </a:solidFill>
                      <a:prstDash val="solid"/>
                      <a:round/>
                      <a:headEnd type="none" w="med" len="med"/>
                      <a:tailEnd type="none" w="med" len="med"/>
                    </a:lnR>
                    <a:lnT w="8465"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980000"/>
                    </a:solidFill>
                  </a:tcPr>
                </a:tc>
                <a:tc>
                  <a:txBody>
                    <a:bodyPr/>
                    <a:lstStyle/>
                    <a:p>
                      <a:pPr rtl="0" fontAlgn="t">
                        <a:spcBef>
                          <a:spcPts val="0"/>
                        </a:spcBef>
                        <a:spcAft>
                          <a:spcPts val="0"/>
                        </a:spcAft>
                      </a:pPr>
                      <a:r>
                        <a:rPr lang="en-US" sz="1800" b="1" i="0" u="none" strike="noStrike">
                          <a:solidFill>
                            <a:srgbClr val="000000"/>
                          </a:solidFill>
                          <a:effectLst/>
                          <a:latin typeface="Times New Roman" panose="02020603050405020304" pitchFamily="18" charset="0"/>
                        </a:rPr>
                        <a:t>Place &amp; Conference date</a:t>
                      </a:r>
                      <a:endParaRPr lang="en-US" sz="1400">
                        <a:effectLst/>
                      </a:endParaRPr>
                    </a:p>
                  </a:txBody>
                  <a:tcPr marL="63453" marR="63453" marT="31726" marB="31726">
                    <a:lnL w="8465" cap="flat" cmpd="sng" algn="ctr">
                      <a:solidFill>
                        <a:srgbClr val="FFFFFF"/>
                      </a:solidFill>
                      <a:prstDash val="solid"/>
                      <a:round/>
                      <a:headEnd type="none" w="med" len="med"/>
                      <a:tailEnd type="none" w="med" len="med"/>
                    </a:lnL>
                    <a:lnR w="8465" cap="flat" cmpd="sng" algn="ctr">
                      <a:solidFill>
                        <a:srgbClr val="FFFFFF"/>
                      </a:solidFill>
                      <a:prstDash val="solid"/>
                      <a:round/>
                      <a:headEnd type="none" w="med" len="med"/>
                      <a:tailEnd type="none" w="med" len="med"/>
                    </a:lnR>
                    <a:lnT w="8465"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980000"/>
                    </a:solidFill>
                  </a:tcPr>
                </a:tc>
                <a:tc>
                  <a:txBody>
                    <a:bodyPr/>
                    <a:lstStyle/>
                    <a:p>
                      <a:pPr rtl="0" fontAlgn="t">
                        <a:spcBef>
                          <a:spcPts val="0"/>
                        </a:spcBef>
                        <a:spcAft>
                          <a:spcPts val="0"/>
                        </a:spcAft>
                      </a:pPr>
                      <a:r>
                        <a:rPr lang="en-US" sz="1800" b="1" i="0" u="none" strike="noStrike">
                          <a:solidFill>
                            <a:srgbClr val="000000"/>
                          </a:solidFill>
                          <a:effectLst/>
                          <a:latin typeface="Times New Roman" panose="02020603050405020304" pitchFamily="18" charset="0"/>
                        </a:rPr>
                        <a:t>Status </a:t>
                      </a:r>
                      <a:endParaRPr lang="en-US" sz="1400">
                        <a:effectLst/>
                      </a:endParaRPr>
                    </a:p>
                  </a:txBody>
                  <a:tcPr marL="63453" marR="63453" marT="31726" marB="31726">
                    <a:lnL w="8465" cap="flat" cmpd="sng" algn="ctr">
                      <a:solidFill>
                        <a:srgbClr val="FFFFFF"/>
                      </a:solidFill>
                      <a:prstDash val="solid"/>
                      <a:round/>
                      <a:headEnd type="none" w="med" len="med"/>
                      <a:tailEnd type="none" w="med" len="med"/>
                    </a:lnL>
                    <a:lnR w="8465" cap="flat" cmpd="sng" algn="ctr">
                      <a:solidFill>
                        <a:srgbClr val="FFFFFF"/>
                      </a:solidFill>
                      <a:prstDash val="solid"/>
                      <a:round/>
                      <a:headEnd type="none" w="med" len="med"/>
                      <a:tailEnd type="none" w="med" len="med"/>
                    </a:lnR>
                    <a:lnT w="8465" cap="flat" cmpd="sng" algn="ctr">
                      <a:solidFill>
                        <a:srgbClr val="FFFFFF"/>
                      </a:solidFill>
                      <a:prstDash val="solid"/>
                      <a:round/>
                      <a:headEnd type="none" w="med" len="med"/>
                      <a:tailEnd type="none" w="med" len="med"/>
                    </a:lnT>
                    <a:lnB w="25400" cap="flat" cmpd="sng" algn="ctr">
                      <a:solidFill>
                        <a:srgbClr val="FFFFFF"/>
                      </a:solidFill>
                      <a:prstDash val="solid"/>
                      <a:round/>
                      <a:headEnd type="none" w="med" len="med"/>
                      <a:tailEnd type="none" w="med" len="med"/>
                    </a:lnB>
                    <a:solidFill>
                      <a:srgbClr val="980000"/>
                    </a:solidFill>
                  </a:tcPr>
                </a:tc>
                <a:extLst>
                  <a:ext uri="{0D108BD9-81ED-4DB2-BD59-A6C34878D82A}">
                    <a16:rowId xmlns:a16="http://schemas.microsoft.com/office/drawing/2014/main" val="2943955276"/>
                  </a:ext>
                </a:extLst>
              </a:tr>
              <a:tr h="1350098">
                <a:tc>
                  <a:txBody>
                    <a:bodyPr/>
                    <a:lstStyle/>
                    <a:p>
                      <a:pPr algn="ctr" rtl="0" fontAlgn="ctr">
                        <a:spcBef>
                          <a:spcPts val="0"/>
                        </a:spcBef>
                        <a:spcAft>
                          <a:spcPts val="0"/>
                        </a:spcAft>
                      </a:pPr>
                      <a:r>
                        <a:rPr lang="en-US" sz="1400" b="0" i="0" u="none" strike="noStrike" dirty="0" err="1">
                          <a:solidFill>
                            <a:srgbClr val="000000"/>
                          </a:solidFill>
                          <a:effectLst/>
                          <a:latin typeface="Times New Roman" panose="02020603050405020304" pitchFamily="18" charset="0"/>
                        </a:rPr>
                        <a:t>Maximising</a:t>
                      </a:r>
                      <a:r>
                        <a:rPr lang="en-US" sz="1400" b="0" i="0" u="none" strike="noStrike" dirty="0">
                          <a:solidFill>
                            <a:srgbClr val="000000"/>
                          </a:solidFill>
                          <a:effectLst/>
                          <a:latin typeface="Times New Roman" panose="02020603050405020304" pitchFamily="18" charset="0"/>
                        </a:rPr>
                        <a:t> Highway Safety through AI-enabled</a:t>
                      </a:r>
                      <a:endParaRPr lang="en-US" sz="1400" dirty="0">
                        <a:effectLst/>
                      </a:endParaRPr>
                    </a:p>
                    <a:p>
                      <a:pPr algn="ctr" rtl="0" fontAlgn="ctr">
                        <a:spcBef>
                          <a:spcPts val="0"/>
                        </a:spcBef>
                        <a:spcAft>
                          <a:spcPts val="0"/>
                        </a:spcAft>
                      </a:pPr>
                      <a:r>
                        <a:rPr lang="en-US" sz="1400" b="0" i="0" u="none" strike="noStrike" dirty="0">
                          <a:solidFill>
                            <a:srgbClr val="000000"/>
                          </a:solidFill>
                          <a:effectLst/>
                          <a:latin typeface="Times New Roman" panose="02020603050405020304" pitchFamily="18" charset="0"/>
                        </a:rPr>
                        <a:t>Detection of Pedestrians and Animals in V2X</a:t>
                      </a:r>
                      <a:endParaRPr lang="en-US" sz="1400" dirty="0">
                        <a:effectLst/>
                      </a:endParaRPr>
                    </a:p>
                    <a:p>
                      <a:pPr algn="ctr" rtl="0" fontAlgn="ctr">
                        <a:spcBef>
                          <a:spcPts val="0"/>
                        </a:spcBef>
                        <a:spcAft>
                          <a:spcPts val="0"/>
                        </a:spcAft>
                      </a:pPr>
                      <a:r>
                        <a:rPr lang="en-US" sz="1400" b="0" i="0" u="none" strike="noStrike" dirty="0">
                          <a:solidFill>
                            <a:srgbClr val="000000"/>
                          </a:solidFill>
                          <a:effectLst/>
                          <a:latin typeface="Times New Roman" panose="02020603050405020304" pitchFamily="18" charset="0"/>
                        </a:rPr>
                        <a:t>Environments</a:t>
                      </a:r>
                      <a:endParaRPr lang="en-US" sz="1400" dirty="0">
                        <a:effectLst/>
                      </a:endParaRPr>
                    </a:p>
                    <a:p>
                      <a:pPr fontAlgn="ctr"/>
                      <a:br>
                        <a:rPr lang="en-US" sz="1400" dirty="0">
                          <a:effectLst/>
                        </a:rPr>
                      </a:br>
                      <a:endParaRPr lang="en-US" sz="1400" dirty="0">
                        <a:effectLst/>
                      </a:endParaRPr>
                    </a:p>
                  </a:txBody>
                  <a:tcPr marL="63453" marR="63453" marT="31726" marB="31726" anchor="ctr">
                    <a:lnL w="8465" cap="flat" cmpd="sng" algn="ctr">
                      <a:solidFill>
                        <a:srgbClr val="FFFFFF"/>
                      </a:solidFill>
                      <a:prstDash val="solid"/>
                      <a:round/>
                      <a:headEnd type="none" w="med" len="med"/>
                      <a:tailEnd type="none" w="med" len="med"/>
                    </a:lnL>
                    <a:lnR w="8465"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8465" cap="flat" cmpd="sng" algn="ctr">
                      <a:solidFill>
                        <a:srgbClr val="FFFFFF"/>
                      </a:solidFill>
                      <a:prstDash val="solid"/>
                      <a:round/>
                      <a:headEnd type="none" w="med" len="med"/>
                      <a:tailEnd type="none" w="med" len="med"/>
                    </a:lnB>
                    <a:solidFill>
                      <a:srgbClr val="DD7E6B"/>
                    </a:solidFill>
                  </a:tcPr>
                </a:tc>
                <a:tc>
                  <a:txBody>
                    <a:bodyPr/>
                    <a:lstStyle/>
                    <a:p>
                      <a:pPr algn="ctr" rtl="0" fontAlgn="ctr">
                        <a:spcBef>
                          <a:spcPts val="0"/>
                        </a:spcBef>
                        <a:spcAft>
                          <a:spcPts val="0"/>
                        </a:spcAft>
                      </a:pPr>
                      <a:r>
                        <a:rPr lang="en-US" sz="1400" b="0" i="0" u="none" strike="noStrike">
                          <a:solidFill>
                            <a:srgbClr val="000000"/>
                          </a:solidFill>
                          <a:effectLst/>
                          <a:latin typeface="Times New Roman" panose="02020603050405020304" pitchFamily="18" charset="0"/>
                        </a:rPr>
                        <a:t>Wispnet 2023</a:t>
                      </a:r>
                      <a:endParaRPr lang="en-US" sz="1400">
                        <a:effectLst/>
                      </a:endParaRPr>
                    </a:p>
                  </a:txBody>
                  <a:tcPr marL="63453" marR="63453" marT="31726" marB="31726" anchor="ctr">
                    <a:lnL w="8465" cap="flat" cmpd="sng" algn="ctr">
                      <a:solidFill>
                        <a:srgbClr val="FFFFFF"/>
                      </a:solidFill>
                      <a:prstDash val="solid"/>
                      <a:round/>
                      <a:headEnd type="none" w="med" len="med"/>
                      <a:tailEnd type="none" w="med" len="med"/>
                    </a:lnL>
                    <a:lnR w="8465"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8465" cap="flat" cmpd="sng" algn="ctr">
                      <a:solidFill>
                        <a:srgbClr val="FFFFFF"/>
                      </a:solidFill>
                      <a:prstDash val="solid"/>
                      <a:round/>
                      <a:headEnd type="none" w="med" len="med"/>
                      <a:tailEnd type="none" w="med" len="med"/>
                    </a:lnB>
                    <a:solidFill>
                      <a:srgbClr val="DD7E6B"/>
                    </a:solidFill>
                  </a:tcPr>
                </a:tc>
                <a:tc>
                  <a:txBody>
                    <a:bodyPr/>
                    <a:lstStyle/>
                    <a:p>
                      <a:pPr algn="ctr" rtl="0" fontAlgn="ctr">
                        <a:spcBef>
                          <a:spcPts val="0"/>
                        </a:spcBef>
                        <a:spcAft>
                          <a:spcPts val="0"/>
                        </a:spcAft>
                      </a:pPr>
                      <a:r>
                        <a:rPr lang="en-US" sz="1400" b="0" i="0" u="none" strike="noStrike">
                          <a:solidFill>
                            <a:srgbClr val="000000"/>
                          </a:solidFill>
                          <a:effectLst/>
                          <a:latin typeface="Times New Roman" panose="02020603050405020304" pitchFamily="18" charset="0"/>
                        </a:rPr>
                        <a:t>Chennai</a:t>
                      </a:r>
                      <a:endParaRPr lang="en-US" sz="1400">
                        <a:effectLst/>
                      </a:endParaRPr>
                    </a:p>
                  </a:txBody>
                  <a:tcPr marL="63453" marR="63453" marT="31726" marB="31726" anchor="ctr">
                    <a:lnL w="8465" cap="flat" cmpd="sng" algn="ctr">
                      <a:solidFill>
                        <a:srgbClr val="FFFFFF"/>
                      </a:solidFill>
                      <a:prstDash val="solid"/>
                      <a:round/>
                      <a:headEnd type="none" w="med" len="med"/>
                      <a:tailEnd type="none" w="med" len="med"/>
                    </a:lnL>
                    <a:lnR w="8465"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8465" cap="flat" cmpd="sng" algn="ctr">
                      <a:solidFill>
                        <a:srgbClr val="FFFFFF"/>
                      </a:solidFill>
                      <a:prstDash val="solid"/>
                      <a:round/>
                      <a:headEnd type="none" w="med" len="med"/>
                      <a:tailEnd type="none" w="med" len="med"/>
                    </a:lnB>
                    <a:solidFill>
                      <a:srgbClr val="DD7E6B"/>
                    </a:solidFill>
                  </a:tcPr>
                </a:tc>
                <a:tc>
                  <a:txBody>
                    <a:bodyPr/>
                    <a:lstStyle/>
                    <a:p>
                      <a:pPr algn="ctr" rtl="0" fontAlgn="ctr">
                        <a:spcBef>
                          <a:spcPts val="0"/>
                        </a:spcBef>
                        <a:spcAft>
                          <a:spcPts val="0"/>
                        </a:spcAft>
                      </a:pPr>
                      <a:r>
                        <a:rPr lang="en-US" sz="1400" b="0" i="0" u="none" strike="noStrike" dirty="0">
                          <a:solidFill>
                            <a:srgbClr val="000000"/>
                          </a:solidFill>
                          <a:effectLst/>
                          <a:latin typeface="Times New Roman" panose="02020603050405020304" pitchFamily="18" charset="0"/>
                        </a:rPr>
                        <a:t>Published</a:t>
                      </a:r>
                      <a:endParaRPr lang="en-US" sz="1400" dirty="0">
                        <a:effectLst/>
                      </a:endParaRPr>
                    </a:p>
                  </a:txBody>
                  <a:tcPr marL="63453" marR="63453" marT="31726" marB="31726" anchor="ctr">
                    <a:lnL w="8465" cap="flat" cmpd="sng" algn="ctr">
                      <a:solidFill>
                        <a:srgbClr val="FFFFFF"/>
                      </a:solidFill>
                      <a:prstDash val="solid"/>
                      <a:round/>
                      <a:headEnd type="none" w="med" len="med"/>
                      <a:tailEnd type="none" w="med" len="med"/>
                    </a:lnL>
                    <a:lnR w="8465" cap="flat" cmpd="sng" algn="ctr">
                      <a:solidFill>
                        <a:srgbClr val="FFFFFF"/>
                      </a:solidFill>
                      <a:prstDash val="solid"/>
                      <a:round/>
                      <a:headEnd type="none" w="med" len="med"/>
                      <a:tailEnd type="none" w="med" len="med"/>
                    </a:lnR>
                    <a:lnT w="25400" cap="flat" cmpd="sng" algn="ctr">
                      <a:solidFill>
                        <a:srgbClr val="FFFFFF"/>
                      </a:solidFill>
                      <a:prstDash val="solid"/>
                      <a:round/>
                      <a:headEnd type="none" w="med" len="med"/>
                      <a:tailEnd type="none" w="med" len="med"/>
                    </a:lnT>
                    <a:lnB w="8465" cap="flat" cmpd="sng" algn="ctr">
                      <a:solidFill>
                        <a:srgbClr val="FFFFFF"/>
                      </a:solidFill>
                      <a:prstDash val="solid"/>
                      <a:round/>
                      <a:headEnd type="none" w="med" len="med"/>
                      <a:tailEnd type="none" w="med" len="med"/>
                    </a:lnB>
                    <a:solidFill>
                      <a:srgbClr val="DD7E6B"/>
                    </a:solidFill>
                  </a:tcPr>
                </a:tc>
                <a:extLst>
                  <a:ext uri="{0D108BD9-81ED-4DB2-BD59-A6C34878D82A}">
                    <a16:rowId xmlns:a16="http://schemas.microsoft.com/office/drawing/2014/main" val="320349577"/>
                  </a:ext>
                </a:extLst>
              </a:tr>
            </a:tbl>
          </a:graphicData>
        </a:graphic>
      </p:graphicFrame>
      <p:sp>
        <p:nvSpPr>
          <p:cNvPr id="3" name="Rectangle 1">
            <a:extLst>
              <a:ext uri="{FF2B5EF4-FFF2-40B4-BE49-F238E27FC236}">
                <a16:creationId xmlns:a16="http://schemas.microsoft.com/office/drawing/2014/main" id="{EC9F6FDA-4CB7-730F-A8EB-99E3E3C9DFE2}"/>
              </a:ext>
            </a:extLst>
          </p:cNvPr>
          <p:cNvSpPr>
            <a:spLocks noChangeArrowheads="1"/>
          </p:cNvSpPr>
          <p:nvPr/>
        </p:nvSpPr>
        <p:spPr bwMode="auto">
          <a:xfrm>
            <a:off x="1646238" y="1150938"/>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42"/>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19</a:t>
            </a:fld>
            <a:endParaRPr/>
          </a:p>
        </p:txBody>
      </p:sp>
      <p:sp>
        <p:nvSpPr>
          <p:cNvPr id="309" name="Google Shape;309;p42"/>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dirty="0"/>
              <a:t>Deliverables</a:t>
            </a:r>
            <a:endParaRPr dirty="0"/>
          </a:p>
        </p:txBody>
      </p:sp>
      <p:sp>
        <p:nvSpPr>
          <p:cNvPr id="310" name="Google Shape;310;p42"/>
          <p:cNvSpPr txBox="1">
            <a:spLocks noGrp="1"/>
          </p:cNvSpPr>
          <p:nvPr>
            <p:ph type="body" idx="1"/>
          </p:nvPr>
        </p:nvSpPr>
        <p:spPr>
          <a:xfrm>
            <a:off x="936477" y="866776"/>
            <a:ext cx="7886700" cy="333300"/>
          </a:xfrm>
          <a:prstGeom prst="rect">
            <a:avLst/>
          </a:prstGeom>
        </p:spPr>
        <p:txBody>
          <a:bodyPr spcFirstLastPara="1" wrap="square" lIns="68575" tIns="34275" rIns="68575" bIns="34275" anchor="t" anchorCtr="0">
            <a:normAutofit fontScale="25000" lnSpcReduction="20000"/>
          </a:bodyPr>
          <a:lstStyle/>
          <a:p>
            <a:pPr marL="0" lvl="0" indent="0" algn="l" rtl="0">
              <a:spcBef>
                <a:spcPts val="800"/>
              </a:spcBef>
              <a:spcAft>
                <a:spcPts val="1200"/>
              </a:spcAft>
              <a:buNone/>
            </a:pPr>
            <a:endParaRPr/>
          </a:p>
        </p:txBody>
      </p:sp>
      <p:sp>
        <p:nvSpPr>
          <p:cNvPr id="311" name="Google Shape;311;p42"/>
          <p:cNvSpPr txBox="1">
            <a:spLocks noGrp="1"/>
          </p:cNvSpPr>
          <p:nvPr>
            <p:ph type="body" idx="2"/>
          </p:nvPr>
        </p:nvSpPr>
        <p:spPr>
          <a:xfrm>
            <a:off x="936477" y="1434691"/>
            <a:ext cx="5893200" cy="2647800"/>
          </a:xfrm>
          <a:prstGeom prst="rect">
            <a:avLst/>
          </a:prstGeom>
        </p:spPr>
        <p:txBody>
          <a:bodyPr spcFirstLastPara="1" wrap="square" lIns="68575" tIns="34275" rIns="68575" bIns="34275" anchor="t" anchorCtr="0">
            <a:normAutofit/>
          </a:bodyPr>
          <a:lstStyle/>
          <a:p>
            <a:pPr marL="457200" lvl="0" indent="-355600" algn="l" rtl="0">
              <a:lnSpc>
                <a:spcPct val="115000"/>
              </a:lnSpc>
              <a:spcBef>
                <a:spcPts val="0"/>
              </a:spcBef>
              <a:spcAft>
                <a:spcPts val="0"/>
              </a:spcAft>
              <a:buClr>
                <a:schemeClr val="dk1"/>
              </a:buClr>
              <a:buSzPts val="2000"/>
              <a:buFont typeface="Times New Roman"/>
              <a:buChar char="●"/>
            </a:pPr>
            <a:r>
              <a:rPr lang="en-US" sz="1800" dirty="0">
                <a:solidFill>
                  <a:schemeClr val="tx1"/>
                </a:solidFill>
                <a:latin typeface="Times New Roman" panose="02020603050405020304" pitchFamily="18" charset="0"/>
                <a:ea typeface="Times New Roman"/>
                <a:cs typeface="Times New Roman" panose="02020603050405020304" pitchFamily="18" charset="0"/>
                <a:sym typeface="Times New Roman"/>
              </a:rPr>
              <a:t>Hardware setup</a:t>
            </a:r>
          </a:p>
          <a:p>
            <a:pPr marL="457200" lvl="0" indent="-355600" algn="l" rtl="0">
              <a:lnSpc>
                <a:spcPct val="115000"/>
              </a:lnSpc>
              <a:spcBef>
                <a:spcPts val="0"/>
              </a:spcBef>
              <a:spcAft>
                <a:spcPts val="0"/>
              </a:spcAft>
              <a:buClr>
                <a:schemeClr val="dk1"/>
              </a:buClr>
              <a:buSzPts val="2000"/>
              <a:buFont typeface="Times New Roman"/>
              <a:buChar char="●"/>
            </a:pPr>
            <a:r>
              <a:rPr lang="en-US" sz="1800" dirty="0">
                <a:solidFill>
                  <a:schemeClr val="tx1"/>
                </a:solidFill>
                <a:latin typeface="Times New Roman" panose="02020603050405020304" pitchFamily="18" charset="0"/>
                <a:ea typeface="Times New Roman"/>
                <a:cs typeface="Times New Roman" panose="02020603050405020304" pitchFamily="18" charset="0"/>
                <a:sym typeface="Times New Roman"/>
              </a:rPr>
              <a:t>Software installation</a:t>
            </a:r>
          </a:p>
          <a:p>
            <a:pPr marL="457200" lvl="0" indent="-355600" algn="l" rtl="0">
              <a:lnSpc>
                <a:spcPct val="115000"/>
              </a:lnSpc>
              <a:spcBef>
                <a:spcPts val="0"/>
              </a:spcBef>
              <a:spcAft>
                <a:spcPts val="0"/>
              </a:spcAft>
              <a:buClr>
                <a:schemeClr val="dk1"/>
              </a:buClr>
              <a:buSzPts val="2000"/>
              <a:buFont typeface="Times New Roman"/>
              <a:buChar char="●"/>
            </a:pPr>
            <a:r>
              <a:rPr lang="en-US" sz="1800" dirty="0">
                <a:solidFill>
                  <a:schemeClr val="tx1"/>
                </a:solidFill>
                <a:latin typeface="Times New Roman" panose="02020603050405020304" pitchFamily="18" charset="0"/>
                <a:ea typeface="Times New Roman"/>
                <a:cs typeface="Times New Roman" panose="02020603050405020304" pitchFamily="18" charset="0"/>
                <a:sym typeface="Times New Roman"/>
              </a:rPr>
              <a:t>Source code</a:t>
            </a:r>
          </a:p>
          <a:p>
            <a:pPr marL="457200" lvl="0" indent="-355600" algn="l" rtl="0">
              <a:lnSpc>
                <a:spcPct val="115000"/>
              </a:lnSpc>
              <a:spcBef>
                <a:spcPts val="0"/>
              </a:spcBef>
              <a:spcAft>
                <a:spcPts val="0"/>
              </a:spcAft>
              <a:buClr>
                <a:schemeClr val="dk1"/>
              </a:buClr>
              <a:buSzPts val="2000"/>
              <a:buFont typeface="Times New Roman"/>
              <a:buChar char="●"/>
            </a:pPr>
            <a:r>
              <a:rPr lang="en-US" sz="1800" b="0" i="0" dirty="0">
                <a:solidFill>
                  <a:schemeClr val="tx1"/>
                </a:solidFill>
                <a:effectLst/>
                <a:latin typeface="Times New Roman" panose="02020603050405020304" pitchFamily="18" charset="0"/>
                <a:cs typeface="Times New Roman" panose="02020603050405020304" pitchFamily="18" charset="0"/>
              </a:rPr>
              <a:t>Testing and Deployment</a:t>
            </a:r>
            <a:endParaRPr lang="en-US" sz="1800" dirty="0">
              <a:solidFill>
                <a:schemeClr val="tx1"/>
              </a:solidFill>
              <a:latin typeface="Times New Roman" panose="02020603050405020304" pitchFamily="18" charset="0"/>
              <a:ea typeface="Times New Roman"/>
              <a:cs typeface="Times New Roman" panose="02020603050405020304" pitchFamily="18" charset="0"/>
              <a:sym typeface="Times New Roman"/>
            </a:endParaRPr>
          </a:p>
          <a:p>
            <a:pPr marL="457200" lvl="0" indent="-355600" algn="l" rtl="0">
              <a:lnSpc>
                <a:spcPct val="115000"/>
              </a:lnSpc>
              <a:spcBef>
                <a:spcPts val="0"/>
              </a:spcBef>
              <a:spcAft>
                <a:spcPts val="0"/>
              </a:spcAft>
              <a:buClr>
                <a:schemeClr val="dk1"/>
              </a:buClr>
              <a:buSzPts val="2000"/>
              <a:buFont typeface="Times New Roman"/>
              <a:buChar char="●"/>
            </a:pPr>
            <a:r>
              <a:rPr lang="en-US" sz="1800" dirty="0">
                <a:solidFill>
                  <a:schemeClr val="tx1"/>
                </a:solidFill>
                <a:latin typeface="Times New Roman" panose="02020603050405020304" pitchFamily="18" charset="0"/>
                <a:ea typeface="Times New Roman"/>
                <a:cs typeface="Times New Roman" panose="02020603050405020304" pitchFamily="18" charset="0"/>
                <a:sym typeface="Times New Roman"/>
              </a:rPr>
              <a:t>Paper publication</a:t>
            </a:r>
          </a:p>
          <a:p>
            <a:pPr marL="457200" lvl="0" indent="0" algn="l" rtl="0">
              <a:lnSpc>
                <a:spcPct val="115000"/>
              </a:lnSpc>
              <a:spcBef>
                <a:spcPts val="0"/>
              </a:spcBef>
              <a:spcAft>
                <a:spcPts val="0"/>
              </a:spcAft>
              <a:buNone/>
            </a:pPr>
            <a:endParaRPr lang="en-US" sz="18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xfrm>
            <a:off x="936477" y="685816"/>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dirty="0"/>
              <a:t>Presentation Outline</a:t>
            </a:r>
            <a:endParaRPr dirty="0"/>
          </a:p>
        </p:txBody>
      </p:sp>
      <p:sp>
        <p:nvSpPr>
          <p:cNvPr id="87" name="Google Shape;87;p16"/>
          <p:cNvSpPr txBox="1">
            <a:spLocks noGrp="1"/>
          </p:cNvSpPr>
          <p:nvPr>
            <p:ph type="body" idx="2"/>
          </p:nvPr>
        </p:nvSpPr>
        <p:spPr>
          <a:xfrm>
            <a:off x="936475" y="1534100"/>
            <a:ext cx="3411300" cy="3068400"/>
          </a:xfrm>
          <a:prstGeom prst="rect">
            <a:avLst/>
          </a:prstGeom>
        </p:spPr>
        <p:txBody>
          <a:bodyPr spcFirstLastPara="1" wrap="square" lIns="68575" tIns="34275" rIns="68575" bIns="34275" anchor="ctr" anchorCtr="0">
            <a:noAutofit/>
          </a:bodyPr>
          <a:lstStyle/>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Introduction</a:t>
            </a:r>
            <a:endParaRPr sz="1100">
              <a:solidFill>
                <a:schemeClr val="dk1"/>
              </a:solidFill>
              <a:latin typeface="Arial"/>
              <a:ea typeface="Arial"/>
              <a:cs typeface="Arial"/>
              <a:sym typeface="Arial"/>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Motivation</a:t>
            </a:r>
            <a:endParaRPr sz="1100">
              <a:solidFill>
                <a:schemeClr val="dk1"/>
              </a:solidFill>
              <a:latin typeface="Arial"/>
              <a:ea typeface="Arial"/>
              <a:cs typeface="Arial"/>
              <a:sym typeface="Arial"/>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Problem Definition</a:t>
            </a:r>
            <a:endParaRPr sz="1100">
              <a:solidFill>
                <a:schemeClr val="dk1"/>
              </a:solidFill>
              <a:latin typeface="Arial"/>
              <a:ea typeface="Arial"/>
              <a:cs typeface="Arial"/>
              <a:sym typeface="Arial"/>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Objectives</a:t>
            </a:r>
            <a:endParaRPr sz="1100">
              <a:solidFill>
                <a:schemeClr val="dk1"/>
              </a:solidFill>
              <a:latin typeface="Arial"/>
              <a:ea typeface="Arial"/>
              <a:cs typeface="Arial"/>
              <a:sym typeface="Arial"/>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Research Challenges</a:t>
            </a:r>
            <a:endParaRPr sz="1100">
              <a:solidFill>
                <a:schemeClr val="dk1"/>
              </a:solidFill>
              <a:latin typeface="Arial"/>
              <a:ea typeface="Arial"/>
              <a:cs typeface="Arial"/>
              <a:sym typeface="Arial"/>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Literature Review</a:t>
            </a:r>
            <a:endParaRPr sz="1700">
              <a:solidFill>
                <a:srgbClr val="464646"/>
              </a:solidFill>
              <a:latin typeface="Times New Roman"/>
              <a:ea typeface="Times New Roman"/>
              <a:cs typeface="Times New Roman"/>
              <a:sym typeface="Times New Roman"/>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Approach  &amp; Design</a:t>
            </a:r>
            <a:endParaRPr sz="1700">
              <a:solidFill>
                <a:srgbClr val="464646"/>
              </a:solidFill>
              <a:latin typeface="Times New Roman"/>
              <a:ea typeface="Times New Roman"/>
              <a:cs typeface="Times New Roman"/>
              <a:sym typeface="Times New Roman"/>
            </a:endParaRPr>
          </a:p>
          <a:p>
            <a:pPr marL="457200" lvl="0" indent="0" algn="l" rtl="0">
              <a:lnSpc>
                <a:spcPct val="115000"/>
              </a:lnSpc>
              <a:spcBef>
                <a:spcPts val="600"/>
              </a:spcBef>
              <a:spcAft>
                <a:spcPts val="0"/>
              </a:spcAft>
              <a:buNone/>
            </a:pPr>
            <a:endParaRPr>
              <a:solidFill>
                <a:schemeClr val="dk1"/>
              </a:solidFill>
              <a:latin typeface="Open Sans"/>
              <a:ea typeface="Open Sans"/>
              <a:cs typeface="Open Sans"/>
              <a:sym typeface="Open Sans"/>
            </a:endParaRPr>
          </a:p>
        </p:txBody>
      </p:sp>
      <p:sp>
        <p:nvSpPr>
          <p:cNvPr id="88" name="Google Shape;88;p16"/>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2</a:t>
            </a:fld>
            <a:endParaRPr/>
          </a:p>
        </p:txBody>
      </p:sp>
      <p:sp>
        <p:nvSpPr>
          <p:cNvPr id="89" name="Google Shape;89;p16"/>
          <p:cNvSpPr txBox="1">
            <a:spLocks noGrp="1"/>
          </p:cNvSpPr>
          <p:nvPr>
            <p:ph type="body" idx="2"/>
          </p:nvPr>
        </p:nvSpPr>
        <p:spPr>
          <a:xfrm>
            <a:off x="5371000" y="1206575"/>
            <a:ext cx="3185100" cy="3068400"/>
          </a:xfrm>
          <a:prstGeom prst="rect">
            <a:avLst/>
          </a:prstGeom>
        </p:spPr>
        <p:txBody>
          <a:bodyPr spcFirstLastPara="1" wrap="square" lIns="68575" tIns="34275" rIns="68575" bIns="34275" anchor="ctr" anchorCtr="0">
            <a:noAutofit/>
          </a:bodyPr>
          <a:lstStyle/>
          <a:p>
            <a:pPr marL="457200" lvl="0" indent="0" algn="l" rtl="0">
              <a:lnSpc>
                <a:spcPct val="115000"/>
              </a:lnSpc>
              <a:spcBef>
                <a:spcPts val="600"/>
              </a:spcBef>
              <a:spcAft>
                <a:spcPts val="0"/>
              </a:spcAft>
              <a:buNone/>
            </a:pPr>
            <a:endParaRPr sz="1700">
              <a:solidFill>
                <a:srgbClr val="464646"/>
              </a:solidFill>
              <a:latin typeface="Times New Roman"/>
              <a:ea typeface="Times New Roman"/>
              <a:cs typeface="Times New Roman"/>
              <a:sym typeface="Times New Roman"/>
            </a:endParaRPr>
          </a:p>
          <a:p>
            <a:pPr marL="457200" lvl="0" indent="-336550" algn="l" rtl="0">
              <a:lnSpc>
                <a:spcPct val="115000"/>
              </a:lnSpc>
              <a:spcBef>
                <a:spcPts val="60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Research Gaps</a:t>
            </a:r>
            <a:endParaRPr sz="1700">
              <a:solidFill>
                <a:srgbClr val="464646"/>
              </a:solidFill>
              <a:latin typeface="Times New Roman"/>
              <a:ea typeface="Times New Roman"/>
              <a:cs typeface="Times New Roman"/>
              <a:sym typeface="Times New Roman"/>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Innovation</a:t>
            </a:r>
            <a:endParaRPr sz="1700">
              <a:solidFill>
                <a:srgbClr val="464646"/>
              </a:solidFill>
              <a:latin typeface="Times New Roman"/>
              <a:ea typeface="Times New Roman"/>
              <a:cs typeface="Times New Roman"/>
              <a:sym typeface="Times New Roman"/>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System Requirements</a:t>
            </a:r>
            <a:endParaRPr sz="1700">
              <a:solidFill>
                <a:srgbClr val="464646"/>
              </a:solidFill>
              <a:latin typeface="Times New Roman"/>
              <a:ea typeface="Times New Roman"/>
              <a:cs typeface="Times New Roman"/>
              <a:sym typeface="Times New Roman"/>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Publication Details</a:t>
            </a:r>
            <a:endParaRPr sz="1700">
              <a:solidFill>
                <a:srgbClr val="464646"/>
              </a:solidFill>
              <a:latin typeface="Times New Roman"/>
              <a:ea typeface="Times New Roman"/>
              <a:cs typeface="Times New Roman"/>
              <a:sym typeface="Times New Roman"/>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Activity Plan</a:t>
            </a:r>
            <a:endParaRPr sz="1100">
              <a:solidFill>
                <a:schemeClr val="dk1"/>
              </a:solidFill>
              <a:latin typeface="Arial"/>
              <a:ea typeface="Arial"/>
              <a:cs typeface="Arial"/>
              <a:sym typeface="Arial"/>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Deliverables</a:t>
            </a:r>
            <a:endParaRPr sz="1100">
              <a:solidFill>
                <a:schemeClr val="dk1"/>
              </a:solidFill>
              <a:latin typeface="Arial"/>
              <a:ea typeface="Arial"/>
              <a:cs typeface="Arial"/>
              <a:sym typeface="Arial"/>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Weekly Meeting Details</a:t>
            </a:r>
            <a:endParaRPr sz="1100">
              <a:solidFill>
                <a:schemeClr val="dk1"/>
              </a:solidFill>
              <a:latin typeface="Arial"/>
              <a:ea typeface="Arial"/>
              <a:cs typeface="Arial"/>
              <a:sym typeface="Arial"/>
            </a:endParaRPr>
          </a:p>
          <a:p>
            <a:pPr marL="457200" lvl="0" indent="-336550" algn="l" rtl="0">
              <a:lnSpc>
                <a:spcPct val="115000"/>
              </a:lnSpc>
              <a:spcBef>
                <a:spcPts val="0"/>
              </a:spcBef>
              <a:spcAft>
                <a:spcPts val="0"/>
              </a:spcAft>
              <a:buClr>
                <a:srgbClr val="464646"/>
              </a:buClr>
              <a:buSzPts val="1700"/>
              <a:buFont typeface="Times New Roman"/>
              <a:buChar char="●"/>
            </a:pPr>
            <a:r>
              <a:rPr lang="en-GB" sz="1700">
                <a:solidFill>
                  <a:srgbClr val="464646"/>
                </a:solidFill>
                <a:latin typeface="Times New Roman"/>
                <a:ea typeface="Times New Roman"/>
                <a:cs typeface="Times New Roman"/>
                <a:sym typeface="Times New Roman"/>
              </a:rPr>
              <a:t>Conclusion</a:t>
            </a:r>
            <a:endParaRPr>
              <a:solidFill>
                <a:schemeClr val="dk1"/>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43"/>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20</a:t>
            </a:fld>
            <a:endParaRPr/>
          </a:p>
        </p:txBody>
      </p:sp>
      <p:sp>
        <p:nvSpPr>
          <p:cNvPr id="317" name="Google Shape;317;p43"/>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a:t>Activity Plan</a:t>
            </a:r>
            <a:endParaRPr/>
          </a:p>
        </p:txBody>
      </p:sp>
      <p:sp>
        <p:nvSpPr>
          <p:cNvPr id="318" name="Google Shape;318;p43"/>
          <p:cNvSpPr txBox="1">
            <a:spLocks noGrp="1"/>
          </p:cNvSpPr>
          <p:nvPr>
            <p:ph type="body" idx="1"/>
          </p:nvPr>
        </p:nvSpPr>
        <p:spPr>
          <a:xfrm>
            <a:off x="936477" y="866776"/>
            <a:ext cx="7886700" cy="333300"/>
          </a:xfrm>
          <a:prstGeom prst="rect">
            <a:avLst/>
          </a:prstGeom>
        </p:spPr>
        <p:txBody>
          <a:bodyPr spcFirstLastPara="1" wrap="square" lIns="68575" tIns="34275" rIns="68575" bIns="34275" anchor="t" anchorCtr="0">
            <a:normAutofit fontScale="25000" lnSpcReduction="20000"/>
          </a:bodyPr>
          <a:lstStyle/>
          <a:p>
            <a:pPr marL="0" lvl="0" indent="0" algn="l" rtl="0">
              <a:spcBef>
                <a:spcPts val="800"/>
              </a:spcBef>
              <a:spcAft>
                <a:spcPts val="1200"/>
              </a:spcAft>
              <a:buNone/>
            </a:pPr>
            <a:endParaRPr/>
          </a:p>
        </p:txBody>
      </p:sp>
      <p:pic>
        <p:nvPicPr>
          <p:cNvPr id="4" name="Picture 3">
            <a:extLst>
              <a:ext uri="{FF2B5EF4-FFF2-40B4-BE49-F238E27FC236}">
                <a16:creationId xmlns:a16="http://schemas.microsoft.com/office/drawing/2014/main" id="{A03EDF4B-716F-8432-4F5C-A04F1D33CFB7}"/>
              </a:ext>
            </a:extLst>
          </p:cNvPr>
          <p:cNvPicPr>
            <a:picLocks noChangeAspect="1"/>
          </p:cNvPicPr>
          <p:nvPr/>
        </p:nvPicPr>
        <p:blipFill>
          <a:blip r:embed="rId3"/>
          <a:stretch>
            <a:fillRect/>
          </a:stretch>
        </p:blipFill>
        <p:spPr>
          <a:xfrm>
            <a:off x="2119207" y="1305345"/>
            <a:ext cx="5095240" cy="3375183"/>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4"/>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21</a:t>
            </a:fld>
            <a:endParaRPr/>
          </a:p>
        </p:txBody>
      </p:sp>
      <p:sp>
        <p:nvSpPr>
          <p:cNvPr id="325" name="Google Shape;325;p44"/>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a:t>Weekly Meetings</a:t>
            </a:r>
            <a:endParaRPr/>
          </a:p>
        </p:txBody>
      </p:sp>
      <p:sp>
        <p:nvSpPr>
          <p:cNvPr id="326" name="Google Shape;326;p44"/>
          <p:cNvSpPr txBox="1">
            <a:spLocks noGrp="1"/>
          </p:cNvSpPr>
          <p:nvPr>
            <p:ph type="body" idx="1"/>
          </p:nvPr>
        </p:nvSpPr>
        <p:spPr>
          <a:xfrm>
            <a:off x="936477" y="866776"/>
            <a:ext cx="7886700" cy="333300"/>
          </a:xfrm>
          <a:prstGeom prst="rect">
            <a:avLst/>
          </a:prstGeom>
        </p:spPr>
        <p:txBody>
          <a:bodyPr spcFirstLastPara="1" wrap="square" lIns="68575" tIns="34275" rIns="68575" bIns="34275" anchor="t" anchorCtr="0">
            <a:normAutofit fontScale="25000" lnSpcReduction="20000"/>
          </a:bodyPr>
          <a:lstStyle/>
          <a:p>
            <a:pPr marL="0" lvl="0" indent="0" algn="l" rtl="0">
              <a:spcBef>
                <a:spcPts val="800"/>
              </a:spcBef>
              <a:spcAft>
                <a:spcPts val="1200"/>
              </a:spcAft>
              <a:buNone/>
            </a:pPr>
            <a:endParaRPr/>
          </a:p>
        </p:txBody>
      </p:sp>
      <p:graphicFrame>
        <p:nvGraphicFramePr>
          <p:cNvPr id="327" name="Google Shape;327;p44"/>
          <p:cNvGraphicFramePr/>
          <p:nvPr/>
        </p:nvGraphicFramePr>
        <p:xfrm>
          <a:off x="313012" y="1375200"/>
          <a:ext cx="8682250" cy="2965855"/>
        </p:xfrm>
        <a:graphic>
          <a:graphicData uri="http://schemas.openxmlformats.org/drawingml/2006/table">
            <a:tbl>
              <a:tblPr>
                <a:noFill/>
                <a:tableStyleId>{C65AB664-C705-43D8-B580-988C06505CAD}</a:tableStyleId>
              </a:tblPr>
              <a:tblGrid>
                <a:gridCol w="623475">
                  <a:extLst>
                    <a:ext uri="{9D8B030D-6E8A-4147-A177-3AD203B41FA5}">
                      <a16:colId xmlns:a16="http://schemas.microsoft.com/office/drawing/2014/main" val="20000"/>
                    </a:ext>
                  </a:extLst>
                </a:gridCol>
                <a:gridCol w="1263800">
                  <a:extLst>
                    <a:ext uri="{9D8B030D-6E8A-4147-A177-3AD203B41FA5}">
                      <a16:colId xmlns:a16="http://schemas.microsoft.com/office/drawing/2014/main" val="20001"/>
                    </a:ext>
                  </a:extLst>
                </a:gridCol>
                <a:gridCol w="856525">
                  <a:extLst>
                    <a:ext uri="{9D8B030D-6E8A-4147-A177-3AD203B41FA5}">
                      <a16:colId xmlns:a16="http://schemas.microsoft.com/office/drawing/2014/main" val="20002"/>
                    </a:ext>
                  </a:extLst>
                </a:gridCol>
                <a:gridCol w="1572000">
                  <a:extLst>
                    <a:ext uri="{9D8B030D-6E8A-4147-A177-3AD203B41FA5}">
                      <a16:colId xmlns:a16="http://schemas.microsoft.com/office/drawing/2014/main" val="20003"/>
                    </a:ext>
                  </a:extLst>
                </a:gridCol>
                <a:gridCol w="1347425">
                  <a:extLst>
                    <a:ext uri="{9D8B030D-6E8A-4147-A177-3AD203B41FA5}">
                      <a16:colId xmlns:a16="http://schemas.microsoft.com/office/drawing/2014/main" val="20004"/>
                    </a:ext>
                  </a:extLst>
                </a:gridCol>
                <a:gridCol w="3019025">
                  <a:extLst>
                    <a:ext uri="{9D8B030D-6E8A-4147-A177-3AD203B41FA5}">
                      <a16:colId xmlns:a16="http://schemas.microsoft.com/office/drawing/2014/main" val="20005"/>
                    </a:ext>
                  </a:extLst>
                </a:gridCol>
              </a:tblGrid>
              <a:tr h="753450">
                <a:tc>
                  <a:txBody>
                    <a:bodyPr/>
                    <a:lstStyle/>
                    <a:p>
                      <a:pPr marL="0" marR="0" lvl="0" indent="0" algn="ctr" rtl="0">
                        <a:lnSpc>
                          <a:spcPct val="97000"/>
                        </a:lnSpc>
                        <a:spcBef>
                          <a:spcPts val="0"/>
                        </a:spcBef>
                        <a:spcAft>
                          <a:spcPts val="0"/>
                        </a:spcAft>
                        <a:buClr>
                          <a:srgbClr val="FFFFFF"/>
                        </a:buClr>
                        <a:buSzPts val="1400"/>
                        <a:buFont typeface="Gill Sans"/>
                        <a:buNone/>
                      </a:pPr>
                      <a:r>
                        <a:rPr lang="en-GB" sz="1200" b="1" i="0" u="none">
                          <a:solidFill>
                            <a:srgbClr val="FFFFFF"/>
                          </a:solidFill>
                          <a:latin typeface="Gill Sans"/>
                          <a:ea typeface="Gill Sans"/>
                          <a:cs typeface="Gill Sans"/>
                          <a:sym typeface="Gill Sans"/>
                        </a:rPr>
                        <a:t>Sl. No</a:t>
                      </a:r>
                      <a:endParaRPr sz="1200"/>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solidFill>
                        <a:srgbClr val="FFFFFF"/>
                      </a:solidFill>
                      <a:prstDash val="solid"/>
                      <a:round/>
                      <a:headEnd type="none" w="sm" len="sm"/>
                      <a:tailEnd type="none" w="sm" len="sm"/>
                    </a:lnB>
                    <a:solidFill>
                      <a:srgbClr val="A4123F"/>
                    </a:solidFill>
                  </a:tcPr>
                </a:tc>
                <a:tc>
                  <a:txBody>
                    <a:bodyPr/>
                    <a:lstStyle/>
                    <a:p>
                      <a:pPr marL="0" marR="0" lvl="0" indent="0" algn="ctr" rtl="0">
                        <a:lnSpc>
                          <a:spcPct val="97000"/>
                        </a:lnSpc>
                        <a:spcBef>
                          <a:spcPts val="0"/>
                        </a:spcBef>
                        <a:spcAft>
                          <a:spcPts val="0"/>
                        </a:spcAft>
                        <a:buClr>
                          <a:srgbClr val="FFFFFF"/>
                        </a:buClr>
                        <a:buSzPts val="1400"/>
                        <a:buFont typeface="Gill Sans"/>
                        <a:buNone/>
                      </a:pPr>
                      <a:r>
                        <a:rPr lang="en-GB" sz="1200" b="1" i="0" u="none">
                          <a:solidFill>
                            <a:srgbClr val="FFFFFF"/>
                          </a:solidFill>
                          <a:latin typeface="Gill Sans"/>
                          <a:ea typeface="Gill Sans"/>
                          <a:cs typeface="Gill Sans"/>
                          <a:sym typeface="Gill Sans"/>
                        </a:rPr>
                        <a:t>Date</a:t>
                      </a:r>
                      <a:endParaRPr sz="1200"/>
                    </a:p>
                    <a:p>
                      <a:pPr marL="0" marR="0" lvl="0" indent="0" algn="l" rtl="0">
                        <a:spcBef>
                          <a:spcPts val="0"/>
                        </a:spcBef>
                        <a:spcAft>
                          <a:spcPts val="0"/>
                        </a:spcAft>
                        <a:buNone/>
                      </a:pPr>
                      <a:endParaRPr sz="1200" b="1" i="0" u="none">
                        <a:solidFill>
                          <a:srgbClr val="FFFFFF"/>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A4123F"/>
                    </a:solidFill>
                  </a:tcPr>
                </a:tc>
                <a:tc>
                  <a:txBody>
                    <a:bodyPr/>
                    <a:lstStyle/>
                    <a:p>
                      <a:pPr marL="0" marR="0" lvl="0" indent="0" algn="ctr" rtl="0">
                        <a:lnSpc>
                          <a:spcPct val="97000"/>
                        </a:lnSpc>
                        <a:spcBef>
                          <a:spcPts val="0"/>
                        </a:spcBef>
                        <a:spcAft>
                          <a:spcPts val="0"/>
                        </a:spcAft>
                        <a:buClr>
                          <a:srgbClr val="FFFFFF"/>
                        </a:buClr>
                        <a:buSzPts val="1400"/>
                        <a:buFont typeface="Gill Sans"/>
                        <a:buNone/>
                      </a:pPr>
                      <a:r>
                        <a:rPr lang="en-GB" sz="1200" b="1" i="0" u="none">
                          <a:solidFill>
                            <a:srgbClr val="FFFFFF"/>
                          </a:solidFill>
                          <a:latin typeface="Gill Sans"/>
                          <a:ea typeface="Gill Sans"/>
                          <a:cs typeface="Gill Sans"/>
                          <a:sym typeface="Gill Sans"/>
                        </a:rPr>
                        <a:t>Time Duration</a:t>
                      </a:r>
                      <a:endParaRPr sz="1200"/>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A4123F"/>
                    </a:solidFill>
                  </a:tcPr>
                </a:tc>
                <a:tc>
                  <a:txBody>
                    <a:bodyPr/>
                    <a:lstStyle/>
                    <a:p>
                      <a:pPr marL="0" marR="0" lvl="0" indent="0" algn="ctr" rtl="0">
                        <a:lnSpc>
                          <a:spcPct val="97000"/>
                        </a:lnSpc>
                        <a:spcBef>
                          <a:spcPts val="0"/>
                        </a:spcBef>
                        <a:spcAft>
                          <a:spcPts val="0"/>
                        </a:spcAft>
                        <a:buClr>
                          <a:srgbClr val="FFFFFF"/>
                        </a:buClr>
                        <a:buSzPts val="1400"/>
                        <a:buFont typeface="Gill Sans"/>
                        <a:buNone/>
                      </a:pPr>
                      <a:r>
                        <a:rPr lang="en-GB" sz="1200" b="1" i="0" u="none">
                          <a:solidFill>
                            <a:srgbClr val="FFFFFF"/>
                          </a:solidFill>
                          <a:latin typeface="Gill Sans"/>
                          <a:ea typeface="Gill Sans"/>
                          <a:cs typeface="Gill Sans"/>
                          <a:sym typeface="Gill Sans"/>
                        </a:rPr>
                        <a:t>Topic </a:t>
                      </a:r>
                      <a:endParaRPr sz="1200"/>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A4123F"/>
                    </a:solidFill>
                  </a:tcPr>
                </a:tc>
                <a:tc>
                  <a:txBody>
                    <a:bodyPr/>
                    <a:lstStyle/>
                    <a:p>
                      <a:pPr marL="0" marR="0" lvl="0" indent="0" algn="ctr" rtl="0">
                        <a:lnSpc>
                          <a:spcPct val="97000"/>
                        </a:lnSpc>
                        <a:spcBef>
                          <a:spcPts val="0"/>
                        </a:spcBef>
                        <a:spcAft>
                          <a:spcPts val="0"/>
                        </a:spcAft>
                        <a:buClr>
                          <a:srgbClr val="FFFFFF"/>
                        </a:buClr>
                        <a:buSzPts val="1400"/>
                        <a:buFont typeface="Gill Sans"/>
                        <a:buNone/>
                      </a:pPr>
                      <a:r>
                        <a:rPr lang="en-GB" sz="1200" b="1" i="0" u="none">
                          <a:solidFill>
                            <a:srgbClr val="FFFFFF"/>
                          </a:solidFill>
                          <a:latin typeface="Gill Sans"/>
                          <a:ea typeface="Gill Sans"/>
                          <a:cs typeface="Gill Sans"/>
                          <a:sym typeface="Gill Sans"/>
                        </a:rPr>
                        <a:t>Advisors Suggestion</a:t>
                      </a:r>
                      <a:endParaRPr sz="1200"/>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A4123F"/>
                    </a:solidFill>
                  </a:tcPr>
                </a:tc>
                <a:tc>
                  <a:txBody>
                    <a:bodyPr/>
                    <a:lstStyle/>
                    <a:p>
                      <a:pPr marL="0" marR="0" lvl="0" indent="0" algn="ctr" rtl="0">
                        <a:lnSpc>
                          <a:spcPct val="97000"/>
                        </a:lnSpc>
                        <a:spcBef>
                          <a:spcPts val="0"/>
                        </a:spcBef>
                        <a:spcAft>
                          <a:spcPts val="0"/>
                        </a:spcAft>
                        <a:buClr>
                          <a:srgbClr val="FFFFFF"/>
                        </a:buClr>
                        <a:buSzPts val="1400"/>
                        <a:buFont typeface="Gill Sans"/>
                        <a:buNone/>
                      </a:pPr>
                      <a:r>
                        <a:rPr lang="en-GB" sz="1200" b="1" i="0" u="none">
                          <a:solidFill>
                            <a:srgbClr val="FFFFFF"/>
                          </a:solidFill>
                          <a:latin typeface="Gill Sans"/>
                          <a:ea typeface="Gill Sans"/>
                          <a:cs typeface="Gill Sans"/>
                          <a:sym typeface="Gill Sans"/>
                        </a:rPr>
                        <a:t>Incorporated  Advisors Previous Suggestions</a:t>
                      </a:r>
                      <a:endParaRPr sz="1200"/>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A4123F"/>
                    </a:solidFill>
                  </a:tcPr>
                </a:tc>
                <a:extLst>
                  <a:ext uri="{0D108BD9-81ED-4DB2-BD59-A6C34878D82A}">
                    <a16:rowId xmlns:a16="http://schemas.microsoft.com/office/drawing/2014/main" val="10000"/>
                  </a:ext>
                </a:extLst>
              </a:tr>
              <a:tr h="1073825">
                <a:tc>
                  <a:txBody>
                    <a:bodyPr/>
                    <a:lstStyle/>
                    <a:p>
                      <a:pPr marL="0" marR="0" lvl="0" indent="0" algn="l" rtl="0">
                        <a:spcBef>
                          <a:spcPts val="0"/>
                        </a:spcBef>
                        <a:spcAft>
                          <a:spcPts val="0"/>
                        </a:spcAft>
                        <a:buNone/>
                      </a:pPr>
                      <a:r>
                        <a:rPr lang="en-GB" sz="1600">
                          <a:latin typeface="Gill Sans"/>
                          <a:ea typeface="Gill Sans"/>
                          <a:cs typeface="Gill Sans"/>
                          <a:sym typeface="Gill Sans"/>
                        </a:rPr>
                        <a:t>1</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l" rtl="0">
                        <a:spcBef>
                          <a:spcPts val="0"/>
                        </a:spcBef>
                        <a:spcAft>
                          <a:spcPts val="0"/>
                        </a:spcAft>
                        <a:buNone/>
                      </a:pPr>
                      <a:r>
                        <a:rPr lang="en-GB" sz="1600">
                          <a:latin typeface="Gill Sans"/>
                          <a:ea typeface="Gill Sans"/>
                          <a:cs typeface="Gill Sans"/>
                          <a:sym typeface="Gill Sans"/>
                        </a:rPr>
                        <a:t>20-05-2023</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l" rtl="0">
                        <a:spcBef>
                          <a:spcPts val="0"/>
                        </a:spcBef>
                        <a:spcAft>
                          <a:spcPts val="0"/>
                        </a:spcAft>
                        <a:buNone/>
                      </a:pPr>
                      <a:r>
                        <a:rPr lang="en-GB" sz="1600">
                          <a:latin typeface="Gill Sans"/>
                          <a:ea typeface="Gill Sans"/>
                          <a:cs typeface="Gill Sans"/>
                          <a:sym typeface="Gill Sans"/>
                        </a:rPr>
                        <a:t>15 mins</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lvl="0" indent="0" algn="l" rtl="0">
                        <a:spcBef>
                          <a:spcPts val="0"/>
                        </a:spcBef>
                        <a:spcAft>
                          <a:spcPts val="0"/>
                        </a:spcAft>
                        <a:buNone/>
                      </a:pPr>
                      <a:r>
                        <a:rPr lang="en-GB" sz="1600">
                          <a:solidFill>
                            <a:schemeClr val="dk1"/>
                          </a:solidFill>
                          <a:latin typeface="Gill Sans"/>
                          <a:ea typeface="Gill Sans"/>
                          <a:cs typeface="Gill Sans"/>
                          <a:sym typeface="Gill Sans"/>
                        </a:rPr>
                        <a:t>Demo</a:t>
                      </a:r>
                      <a:endParaRPr sz="1600">
                        <a:solidFill>
                          <a:schemeClr val="dk1"/>
                        </a:solidFill>
                        <a:latin typeface="Gill Sans"/>
                        <a:ea typeface="Gill Sans"/>
                        <a:cs typeface="Gill Sans"/>
                        <a:sym typeface="Gill Sans"/>
                      </a:endParaRPr>
                    </a:p>
                    <a:p>
                      <a:pPr marL="0" marR="0" lvl="0" indent="0" algn="l" rtl="0">
                        <a:spcBef>
                          <a:spcPts val="0"/>
                        </a:spcBef>
                        <a:spcAft>
                          <a:spcPts val="0"/>
                        </a:spcAft>
                        <a:buNone/>
                      </a:pP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ctr" rtl="0">
                        <a:spcBef>
                          <a:spcPts val="0"/>
                        </a:spcBef>
                        <a:spcAft>
                          <a:spcPts val="0"/>
                        </a:spcAft>
                        <a:buNone/>
                      </a:pPr>
                      <a:r>
                        <a:rPr lang="en-GB" sz="1600">
                          <a:latin typeface="Gill Sans"/>
                          <a:ea typeface="Gill Sans"/>
                          <a:cs typeface="Gill Sans"/>
                          <a:sym typeface="Gill Sans"/>
                        </a:rPr>
                        <a:t>-</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ctr" rtl="0">
                        <a:spcBef>
                          <a:spcPts val="0"/>
                        </a:spcBef>
                        <a:spcAft>
                          <a:spcPts val="0"/>
                        </a:spcAft>
                        <a:buNone/>
                      </a:pPr>
                      <a:r>
                        <a:rPr lang="en-GB" sz="1600">
                          <a:latin typeface="Gill Sans"/>
                          <a:ea typeface="Gill Sans"/>
                          <a:cs typeface="Gill Sans"/>
                          <a:sym typeface="Gill Sans"/>
                        </a:rPr>
                        <a:t>yes</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extLst>
                  <a:ext uri="{0D108BD9-81ED-4DB2-BD59-A6C34878D82A}">
                    <a16:rowId xmlns:a16="http://schemas.microsoft.com/office/drawing/2014/main" val="10001"/>
                  </a:ext>
                </a:extLst>
              </a:tr>
              <a:tr h="536125">
                <a:tc>
                  <a:txBody>
                    <a:bodyPr/>
                    <a:lstStyle/>
                    <a:p>
                      <a:pPr marL="0" marR="0" lvl="0" indent="0" algn="l" rtl="0">
                        <a:spcBef>
                          <a:spcPts val="0"/>
                        </a:spcBef>
                        <a:spcAft>
                          <a:spcPts val="0"/>
                        </a:spcAft>
                        <a:buNone/>
                      </a:pPr>
                      <a:r>
                        <a:rPr lang="en-GB" sz="1600">
                          <a:latin typeface="Gill Sans"/>
                          <a:ea typeface="Gill Sans"/>
                          <a:cs typeface="Gill Sans"/>
                          <a:sym typeface="Gill Sans"/>
                        </a:rPr>
                        <a:t>2</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l" rtl="0">
                        <a:spcBef>
                          <a:spcPts val="0"/>
                        </a:spcBef>
                        <a:spcAft>
                          <a:spcPts val="0"/>
                        </a:spcAft>
                        <a:buNone/>
                      </a:pPr>
                      <a:r>
                        <a:rPr lang="en-GB" sz="1600" dirty="0">
                          <a:latin typeface="Gill Sans"/>
                          <a:ea typeface="Gill Sans"/>
                          <a:cs typeface="Gill Sans"/>
                          <a:sym typeface="Gill Sans"/>
                        </a:rPr>
                        <a:t>25-05-2023</a:t>
                      </a:r>
                      <a:endParaRPr sz="1600" dirty="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l" rtl="0">
                        <a:spcBef>
                          <a:spcPts val="0"/>
                        </a:spcBef>
                        <a:spcAft>
                          <a:spcPts val="0"/>
                        </a:spcAft>
                        <a:buNone/>
                      </a:pPr>
                      <a:r>
                        <a:rPr lang="en-GB" sz="1600">
                          <a:latin typeface="Gill Sans"/>
                          <a:ea typeface="Gill Sans"/>
                          <a:cs typeface="Gill Sans"/>
                          <a:sym typeface="Gill Sans"/>
                        </a:rPr>
                        <a:t>30 mins</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lvl="0" indent="0" algn="l" rtl="0">
                        <a:spcBef>
                          <a:spcPts val="0"/>
                        </a:spcBef>
                        <a:spcAft>
                          <a:spcPts val="0"/>
                        </a:spcAft>
                        <a:buClr>
                          <a:schemeClr val="dk1"/>
                        </a:buClr>
                        <a:buFont typeface="Arial"/>
                        <a:buNone/>
                      </a:pPr>
                      <a:r>
                        <a:rPr lang="en-GB" sz="1600">
                          <a:solidFill>
                            <a:schemeClr val="dk1"/>
                          </a:solidFill>
                          <a:latin typeface="Gill Sans"/>
                          <a:ea typeface="Gill Sans"/>
                          <a:cs typeface="Gill Sans"/>
                          <a:sym typeface="Gill Sans"/>
                        </a:rPr>
                        <a:t>Implementation</a:t>
                      </a:r>
                      <a:endParaRPr sz="1600">
                        <a:solidFill>
                          <a:schemeClr val="dk1"/>
                        </a:solidFill>
                        <a:latin typeface="Gill Sans"/>
                        <a:ea typeface="Gill Sans"/>
                        <a:cs typeface="Gill Sans"/>
                        <a:sym typeface="Gill Sans"/>
                      </a:endParaRPr>
                    </a:p>
                    <a:p>
                      <a:pPr marL="0" marR="0" lvl="0" indent="0" algn="l" rtl="0">
                        <a:spcBef>
                          <a:spcPts val="0"/>
                        </a:spcBef>
                        <a:spcAft>
                          <a:spcPts val="0"/>
                        </a:spcAft>
                        <a:buNone/>
                      </a:pPr>
                      <a:endParaRPr sz="1600">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ctr" rtl="0">
                        <a:spcBef>
                          <a:spcPts val="0"/>
                        </a:spcBef>
                        <a:spcAft>
                          <a:spcPts val="0"/>
                        </a:spcAft>
                        <a:buNone/>
                      </a:pPr>
                      <a:r>
                        <a:rPr lang="en-GB" sz="1600">
                          <a:latin typeface="Gill Sans"/>
                          <a:ea typeface="Gill Sans"/>
                          <a:cs typeface="Gill Sans"/>
                          <a:sym typeface="Gill Sans"/>
                        </a:rPr>
                        <a:t>-</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ctr" rtl="0">
                        <a:spcBef>
                          <a:spcPts val="0"/>
                        </a:spcBef>
                        <a:spcAft>
                          <a:spcPts val="0"/>
                        </a:spcAft>
                        <a:buNone/>
                      </a:pPr>
                      <a:r>
                        <a:rPr lang="en-GB" sz="1600">
                          <a:latin typeface="Gill Sans"/>
                          <a:ea typeface="Gill Sans"/>
                          <a:cs typeface="Gill Sans"/>
                          <a:sym typeface="Gill Sans"/>
                        </a:rPr>
                        <a:t>yes</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extLst>
                  <a:ext uri="{0D108BD9-81ED-4DB2-BD59-A6C34878D82A}">
                    <a16:rowId xmlns:a16="http://schemas.microsoft.com/office/drawing/2014/main" val="10002"/>
                  </a:ext>
                </a:extLst>
              </a:tr>
              <a:tr h="552000">
                <a:tc>
                  <a:txBody>
                    <a:bodyPr/>
                    <a:lstStyle/>
                    <a:p>
                      <a:pPr marL="0" marR="0" lvl="0" indent="0" algn="l" rtl="0">
                        <a:spcBef>
                          <a:spcPts val="0"/>
                        </a:spcBef>
                        <a:spcAft>
                          <a:spcPts val="0"/>
                        </a:spcAft>
                        <a:buNone/>
                      </a:pPr>
                      <a:r>
                        <a:rPr lang="en-GB" sz="1600">
                          <a:latin typeface="Gill Sans"/>
                          <a:ea typeface="Gill Sans"/>
                          <a:cs typeface="Gill Sans"/>
                          <a:sym typeface="Gill Sans"/>
                        </a:rPr>
                        <a:t>3</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l" rtl="0">
                        <a:spcBef>
                          <a:spcPts val="0"/>
                        </a:spcBef>
                        <a:spcAft>
                          <a:spcPts val="0"/>
                        </a:spcAft>
                        <a:buNone/>
                      </a:pPr>
                      <a:r>
                        <a:rPr lang="en-GB" sz="1600" dirty="0">
                          <a:latin typeface="Gill Sans"/>
                          <a:ea typeface="Gill Sans"/>
                          <a:cs typeface="Gill Sans"/>
                          <a:sym typeface="Gill Sans"/>
                        </a:rPr>
                        <a:t>28-05-2023</a:t>
                      </a:r>
                      <a:endParaRPr sz="1600" dirty="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l" rtl="0">
                        <a:spcBef>
                          <a:spcPts val="0"/>
                        </a:spcBef>
                        <a:spcAft>
                          <a:spcPts val="0"/>
                        </a:spcAft>
                        <a:buNone/>
                      </a:pPr>
                      <a:r>
                        <a:rPr lang="en-GB" sz="1600">
                          <a:latin typeface="Gill Sans"/>
                          <a:ea typeface="Gill Sans"/>
                          <a:cs typeface="Gill Sans"/>
                          <a:sym typeface="Gill Sans"/>
                        </a:rPr>
                        <a:t>15 mins</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l" rtl="0">
                        <a:spcBef>
                          <a:spcPts val="0"/>
                        </a:spcBef>
                        <a:spcAft>
                          <a:spcPts val="0"/>
                        </a:spcAft>
                        <a:buNone/>
                      </a:pPr>
                      <a:r>
                        <a:rPr lang="en-GB" sz="1600">
                          <a:latin typeface="Gill Sans"/>
                          <a:ea typeface="Gill Sans"/>
                          <a:cs typeface="Gill Sans"/>
                          <a:sym typeface="Gill Sans"/>
                        </a:rPr>
                        <a:t>Demo</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ctr" rtl="0">
                        <a:spcBef>
                          <a:spcPts val="0"/>
                        </a:spcBef>
                        <a:spcAft>
                          <a:spcPts val="0"/>
                        </a:spcAft>
                        <a:buNone/>
                      </a:pPr>
                      <a:r>
                        <a:rPr lang="en-GB" sz="1600">
                          <a:latin typeface="Gill Sans"/>
                          <a:ea typeface="Gill Sans"/>
                          <a:cs typeface="Gill Sans"/>
                          <a:sym typeface="Gill Sans"/>
                        </a:rPr>
                        <a:t>-</a:t>
                      </a:r>
                      <a:endParaRPr sz="160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ctr" rtl="0">
                        <a:spcBef>
                          <a:spcPts val="0"/>
                        </a:spcBef>
                        <a:spcAft>
                          <a:spcPts val="0"/>
                        </a:spcAft>
                        <a:buNone/>
                      </a:pPr>
                      <a:r>
                        <a:rPr lang="en-GB" sz="1600" dirty="0">
                          <a:latin typeface="Gill Sans"/>
                          <a:ea typeface="Gill Sans"/>
                          <a:cs typeface="Gill Sans"/>
                          <a:sym typeface="Gill Sans"/>
                        </a:rPr>
                        <a:t>yes</a:t>
                      </a:r>
                      <a:endParaRPr sz="1600" dirty="0">
                        <a:solidFill>
                          <a:srgbClr val="000000"/>
                        </a:solidFill>
                        <a:latin typeface="Gill Sans"/>
                        <a:ea typeface="Gill Sans"/>
                        <a:cs typeface="Gill Sans"/>
                        <a:sym typeface="Gill Sans"/>
                      </a:endParaRPr>
                    </a:p>
                  </a:txBody>
                  <a:tcPr marL="90000" marR="90000" marT="52100" marB="4680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7"/>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22</a:t>
            </a:fld>
            <a:endParaRPr/>
          </a:p>
        </p:txBody>
      </p:sp>
      <p:sp>
        <p:nvSpPr>
          <p:cNvPr id="349" name="Google Shape;349;p47"/>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a:t>Implementation</a:t>
            </a:r>
            <a:endParaRPr/>
          </a:p>
        </p:txBody>
      </p:sp>
      <p:sp>
        <p:nvSpPr>
          <p:cNvPr id="3" name="Text Placeholder 2">
            <a:extLst>
              <a:ext uri="{FF2B5EF4-FFF2-40B4-BE49-F238E27FC236}">
                <a16:creationId xmlns:a16="http://schemas.microsoft.com/office/drawing/2014/main" id="{4A9F8156-5D2C-6FEF-F815-D596569992B6}"/>
              </a:ext>
            </a:extLst>
          </p:cNvPr>
          <p:cNvSpPr>
            <a:spLocks noGrp="1"/>
          </p:cNvSpPr>
          <p:nvPr>
            <p:ph type="body" idx="2"/>
          </p:nvPr>
        </p:nvSpPr>
        <p:spPr>
          <a:xfrm>
            <a:off x="520262" y="1336428"/>
            <a:ext cx="7985234" cy="2526124"/>
          </a:xfrm>
        </p:spPr>
        <p:txBody>
          <a:bodyPr/>
          <a:lstStyle/>
          <a:p>
            <a:pPr algn="l">
              <a:buFont typeface="Arial" panose="020B0604020202020204" pitchFamily="34" charset="0"/>
              <a:buChar char="•"/>
            </a:pPr>
            <a:endParaRPr lang="en-US" b="0" i="0" dirty="0">
              <a:solidFill>
                <a:srgbClr val="374151"/>
              </a:solidFill>
              <a:effectLst/>
              <a:latin typeface="Söhne"/>
            </a:endParaRPr>
          </a:p>
          <a:p>
            <a:endParaRPr lang="en-US" dirty="0"/>
          </a:p>
        </p:txBody>
      </p:sp>
      <p:sp>
        <p:nvSpPr>
          <p:cNvPr id="7" name="TextBox 6">
            <a:extLst>
              <a:ext uri="{FF2B5EF4-FFF2-40B4-BE49-F238E27FC236}">
                <a16:creationId xmlns:a16="http://schemas.microsoft.com/office/drawing/2014/main" id="{59D487F5-BD89-0D01-8CA6-ECE907134EFC}"/>
              </a:ext>
            </a:extLst>
          </p:cNvPr>
          <p:cNvSpPr txBox="1"/>
          <p:nvPr/>
        </p:nvSpPr>
        <p:spPr>
          <a:xfrm>
            <a:off x="520262" y="1280948"/>
            <a:ext cx="8103476" cy="2677656"/>
          </a:xfrm>
          <a:prstGeom prst="rect">
            <a:avLst/>
          </a:prstGeom>
          <a:noFill/>
        </p:spPr>
        <p:txBody>
          <a:bodyPr wrap="square">
            <a:spAutoFit/>
          </a:bodyPr>
          <a:lstStyle/>
          <a:p>
            <a:pPr marL="285750" indent="-285750" algn="just">
              <a:buFont typeface="Arial" panose="020B0604020202020204" pitchFamily="34" charset="0"/>
              <a:buChar char="•"/>
            </a:pPr>
            <a:r>
              <a:rPr lang="en-US" b="1" i="0" dirty="0">
                <a:solidFill>
                  <a:schemeClr val="tx1"/>
                </a:solidFill>
                <a:effectLst/>
                <a:latin typeface="Times New Roman" panose="02020603050405020304" pitchFamily="18" charset="0"/>
                <a:cs typeface="Times New Roman" panose="02020603050405020304" pitchFamily="18" charset="0"/>
              </a:rPr>
              <a:t>Hardware Setup:</a:t>
            </a:r>
          </a:p>
          <a:p>
            <a:pPr marL="742950" lvl="1" indent="-285750"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Connect the AMG8833 thermal imaging sensor to the Raspberry Pi 4B following the sensor's documentation and pinout guide.</a:t>
            </a:r>
          </a:p>
          <a:p>
            <a:pPr marL="742950" lvl="1" indent="-285750"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Connect the green and red LEDs to the GPIO pins of the Raspberry Pi for temperature indication.</a:t>
            </a:r>
          </a:p>
          <a:p>
            <a:pPr marL="742950" lvl="1" indent="-285750"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Ensure all connections are secure and properly seated.</a:t>
            </a:r>
          </a:p>
          <a:p>
            <a:pPr marL="285750" indent="-285750" algn="just">
              <a:buFont typeface="Arial" panose="020B0604020202020204" pitchFamily="34" charset="0"/>
              <a:buChar char="•"/>
            </a:pPr>
            <a:r>
              <a:rPr lang="en-US" b="1" i="0" dirty="0">
                <a:solidFill>
                  <a:schemeClr val="tx1"/>
                </a:solidFill>
                <a:effectLst/>
                <a:latin typeface="Times New Roman" panose="02020603050405020304" pitchFamily="18" charset="0"/>
                <a:cs typeface="Times New Roman" panose="02020603050405020304" pitchFamily="18" charset="0"/>
              </a:rPr>
              <a:t>Software Installation:</a:t>
            </a:r>
          </a:p>
          <a:p>
            <a:pPr marL="742950" lvl="1" indent="-285750"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Install the operating system on the Raspberry Pi (e.g., Raspbian or suitable alternative) and set it up.</a:t>
            </a:r>
          </a:p>
          <a:p>
            <a:pPr marL="742950" lvl="1" indent="-285750"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Install the necessary libraries and dependencies for the AMG8833 sensor, GPIO control, and data visualization. For example:</a:t>
            </a:r>
          </a:p>
          <a:p>
            <a:pPr marL="1200150" lvl="2" indent="-285750"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Install the Adafruit_AMG88xx library for interacting with the AMG8833 sensor.</a:t>
            </a:r>
          </a:p>
          <a:p>
            <a:pPr marL="1200150" lvl="2" indent="-285750"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Install the </a:t>
            </a:r>
            <a:r>
              <a:rPr lang="en-US" b="0" i="0" dirty="0" err="1">
                <a:solidFill>
                  <a:schemeClr val="tx1"/>
                </a:solidFill>
                <a:effectLst/>
                <a:latin typeface="Times New Roman" panose="02020603050405020304" pitchFamily="18" charset="0"/>
                <a:cs typeface="Times New Roman" panose="02020603050405020304" pitchFamily="18" charset="0"/>
              </a:rPr>
              <a:t>RPi.GPIO</a:t>
            </a:r>
            <a:r>
              <a:rPr lang="en-US" b="0" i="0" dirty="0">
                <a:solidFill>
                  <a:schemeClr val="tx1"/>
                </a:solidFill>
                <a:effectLst/>
                <a:latin typeface="Times New Roman" panose="02020603050405020304" pitchFamily="18" charset="0"/>
                <a:cs typeface="Times New Roman" panose="02020603050405020304" pitchFamily="18" charset="0"/>
              </a:rPr>
              <a:t> library for controlling the GPIO pins.</a:t>
            </a:r>
          </a:p>
          <a:p>
            <a:pPr marL="1200150" lvl="2" indent="-285750" algn="just">
              <a:buFont typeface="Arial" panose="020B0604020202020204" pitchFamily="34" charset="0"/>
              <a:buChar char="•"/>
            </a:pPr>
            <a:r>
              <a:rPr lang="en-US" b="0" i="0" dirty="0">
                <a:solidFill>
                  <a:schemeClr val="tx1"/>
                </a:solidFill>
                <a:effectLst/>
                <a:latin typeface="Times New Roman" panose="02020603050405020304" pitchFamily="18" charset="0"/>
                <a:cs typeface="Times New Roman" panose="02020603050405020304" pitchFamily="18" charset="0"/>
              </a:rPr>
              <a:t>Install the </a:t>
            </a:r>
            <a:r>
              <a:rPr lang="en-US" b="0" i="0" dirty="0" err="1">
                <a:solidFill>
                  <a:schemeClr val="tx1"/>
                </a:solidFill>
                <a:effectLst/>
                <a:latin typeface="Times New Roman" panose="02020603050405020304" pitchFamily="18" charset="0"/>
                <a:cs typeface="Times New Roman" panose="02020603050405020304" pitchFamily="18" charset="0"/>
              </a:rPr>
              <a:t>pygame</a:t>
            </a:r>
            <a:r>
              <a:rPr lang="en-US" b="0" i="0" dirty="0">
                <a:solidFill>
                  <a:schemeClr val="tx1"/>
                </a:solidFill>
                <a:effectLst/>
                <a:latin typeface="Times New Roman" panose="02020603050405020304" pitchFamily="18" charset="0"/>
                <a:cs typeface="Times New Roman" panose="02020603050405020304" pitchFamily="18" charset="0"/>
              </a:rPr>
              <a:t> library for graphical display.</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B824C97-D404-131E-B253-D76EF7A5E01A}"/>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GB" smtClean="0"/>
              <a:t>23</a:t>
            </a:fld>
            <a:endParaRPr lang="en-GB"/>
          </a:p>
        </p:txBody>
      </p:sp>
      <p:sp>
        <p:nvSpPr>
          <p:cNvPr id="3" name="Title 2">
            <a:extLst>
              <a:ext uri="{FF2B5EF4-FFF2-40B4-BE49-F238E27FC236}">
                <a16:creationId xmlns:a16="http://schemas.microsoft.com/office/drawing/2014/main" id="{42576894-2835-5563-2E61-E3F979843E6B}"/>
              </a:ext>
            </a:extLst>
          </p:cNvPr>
          <p:cNvSpPr>
            <a:spLocks noGrp="1"/>
          </p:cNvSpPr>
          <p:nvPr>
            <p:ph type="title"/>
          </p:nvPr>
        </p:nvSpPr>
        <p:spPr/>
        <p:txBody>
          <a:bodyPr>
            <a:normAutofit fontScale="90000"/>
          </a:bodyPr>
          <a:lstStyle/>
          <a:p>
            <a:r>
              <a:rPr lang="en-US" dirty="0"/>
              <a:t>Thermal imaging sensor description</a:t>
            </a:r>
          </a:p>
        </p:txBody>
      </p:sp>
      <p:sp>
        <p:nvSpPr>
          <p:cNvPr id="5" name="Text Placeholder 4">
            <a:extLst>
              <a:ext uri="{FF2B5EF4-FFF2-40B4-BE49-F238E27FC236}">
                <a16:creationId xmlns:a16="http://schemas.microsoft.com/office/drawing/2014/main" id="{79DC127E-8154-2D1C-B70F-4D4BBDD5B38E}"/>
              </a:ext>
            </a:extLst>
          </p:cNvPr>
          <p:cNvSpPr>
            <a:spLocks noGrp="1"/>
          </p:cNvSpPr>
          <p:nvPr>
            <p:ph type="body" idx="2"/>
          </p:nvPr>
        </p:nvSpPr>
        <p:spPr>
          <a:xfrm>
            <a:off x="269876" y="1417425"/>
            <a:ext cx="4010871" cy="3080068"/>
          </a:xfrm>
          <a:ln>
            <a:solidFill>
              <a:schemeClr val="tx1"/>
            </a:solidFill>
          </a:ln>
        </p:spPr>
        <p:txBody>
          <a:bodyPr>
            <a:noAutofit/>
          </a:bodyPr>
          <a:lstStyle/>
          <a:p>
            <a:pPr marL="228600" indent="0">
              <a:lnSpc>
                <a:spcPct val="100000"/>
              </a:lnSpc>
            </a:pPr>
            <a:r>
              <a:rPr lang="en-US" sz="1000" b="0" i="0" dirty="0">
                <a:solidFill>
                  <a:schemeClr val="tx1"/>
                </a:solidFill>
                <a:effectLst/>
                <a:latin typeface="Times New Roman" panose="02020603050405020304" pitchFamily="18" charset="0"/>
                <a:cs typeface="Times New Roman" panose="02020603050405020304" pitchFamily="18" charset="0"/>
              </a:rPr>
              <a:t>Pixel resolution: 8x8 (64 Pixels)</a:t>
            </a:r>
            <a:br>
              <a:rPr lang="en-US" sz="1000" dirty="0">
                <a:solidFill>
                  <a:schemeClr val="tx1"/>
                </a:solidFill>
                <a:latin typeface="Times New Roman" panose="02020603050405020304" pitchFamily="18" charset="0"/>
                <a:cs typeface="Times New Roman" panose="02020603050405020304" pitchFamily="18" charset="0"/>
              </a:rPr>
            </a:br>
            <a:r>
              <a:rPr lang="en-US" sz="1000" b="0" i="0" dirty="0">
                <a:solidFill>
                  <a:schemeClr val="tx1"/>
                </a:solidFill>
                <a:effectLst/>
                <a:latin typeface="Times New Roman" panose="02020603050405020304" pitchFamily="18" charset="0"/>
                <a:cs typeface="Times New Roman" panose="02020603050405020304" pitchFamily="18" charset="0"/>
              </a:rPr>
              <a:t>Temperature measurement range: -20°C to 80°C</a:t>
            </a:r>
            <a:br>
              <a:rPr lang="en-US" sz="1000" dirty="0">
                <a:solidFill>
                  <a:schemeClr val="tx1"/>
                </a:solidFill>
                <a:latin typeface="Times New Roman" panose="02020603050405020304" pitchFamily="18" charset="0"/>
                <a:cs typeface="Times New Roman" panose="02020603050405020304" pitchFamily="18" charset="0"/>
              </a:rPr>
            </a:br>
            <a:r>
              <a:rPr lang="en-US" sz="1000" b="0" i="0" dirty="0">
                <a:solidFill>
                  <a:schemeClr val="tx1"/>
                </a:solidFill>
                <a:effectLst/>
                <a:latin typeface="Times New Roman" panose="02020603050405020304" pitchFamily="18" charset="0"/>
                <a:cs typeface="Times New Roman" panose="02020603050405020304" pitchFamily="18" charset="0"/>
              </a:rPr>
              <a:t>Field of view: 60 degrees horizontal, 60 degrees vertical</a:t>
            </a:r>
            <a:br>
              <a:rPr lang="en-US" sz="1000" dirty="0">
                <a:solidFill>
                  <a:schemeClr val="tx1"/>
                </a:solidFill>
                <a:latin typeface="Times New Roman" panose="02020603050405020304" pitchFamily="18" charset="0"/>
                <a:cs typeface="Times New Roman" panose="02020603050405020304" pitchFamily="18" charset="0"/>
              </a:rPr>
            </a:br>
            <a:r>
              <a:rPr lang="en-US" sz="1000" b="0" i="0" dirty="0">
                <a:solidFill>
                  <a:schemeClr val="tx1"/>
                </a:solidFill>
                <a:effectLst/>
                <a:latin typeface="Times New Roman" panose="02020603050405020304" pitchFamily="18" charset="0"/>
                <a:cs typeface="Times New Roman" panose="02020603050405020304" pitchFamily="18" charset="0"/>
              </a:rPr>
              <a:t>I2C address: 0x69 (default) or 0x68 (selectable)</a:t>
            </a:r>
            <a:br>
              <a:rPr lang="en-US" sz="1000" dirty="0">
                <a:solidFill>
                  <a:schemeClr val="tx1"/>
                </a:solidFill>
                <a:latin typeface="Times New Roman" panose="02020603050405020304" pitchFamily="18" charset="0"/>
                <a:cs typeface="Times New Roman" panose="02020603050405020304" pitchFamily="18" charset="0"/>
              </a:rPr>
            </a:br>
            <a:r>
              <a:rPr lang="en-US" sz="1000" b="0" i="0" dirty="0">
                <a:solidFill>
                  <a:schemeClr val="tx1"/>
                </a:solidFill>
                <a:effectLst/>
                <a:latin typeface="Times New Roman" panose="02020603050405020304" pitchFamily="18" charset="0"/>
                <a:cs typeface="Times New Roman" panose="02020603050405020304" pitchFamily="18" charset="0"/>
              </a:rPr>
              <a:t>Operating voltage: 3.3V or 5V</a:t>
            </a:r>
            <a:br>
              <a:rPr lang="en-US" sz="1000" dirty="0">
                <a:solidFill>
                  <a:schemeClr val="tx1"/>
                </a:solidFill>
                <a:latin typeface="Times New Roman" panose="02020603050405020304" pitchFamily="18" charset="0"/>
                <a:cs typeface="Times New Roman" panose="02020603050405020304" pitchFamily="18" charset="0"/>
              </a:rPr>
            </a:br>
            <a:r>
              <a:rPr lang="en-US" sz="1000" b="0" i="0" dirty="0">
                <a:solidFill>
                  <a:schemeClr val="tx1"/>
                </a:solidFill>
                <a:effectLst/>
                <a:latin typeface="Times New Roman" panose="02020603050405020304" pitchFamily="18" charset="0"/>
                <a:cs typeface="Times New Roman" panose="02020603050405020304" pitchFamily="18" charset="0"/>
              </a:rPr>
              <a:t>Operating current: 4.5mA (typical)</a:t>
            </a:r>
            <a:endParaRPr lang="en-US" sz="1000" b="1" i="0" dirty="0">
              <a:solidFill>
                <a:srgbClr val="2C2F34"/>
              </a:solidFill>
              <a:effectLst/>
              <a:latin typeface="-apple-system"/>
            </a:endParaRPr>
          </a:p>
          <a:p>
            <a:pPr marL="228600" indent="0" algn="l"/>
            <a:r>
              <a:rPr lang="en-US" b="1" i="0" dirty="0">
                <a:solidFill>
                  <a:srgbClr val="2C2F34"/>
                </a:solidFill>
                <a:effectLst/>
                <a:latin typeface="-apple-system"/>
              </a:rPr>
              <a:t>Pins: </a:t>
            </a:r>
          </a:p>
          <a:p>
            <a:pPr marL="228600" indent="0" algn="l"/>
            <a:r>
              <a:rPr lang="en-US" sz="1000" b="1" i="0" dirty="0">
                <a:solidFill>
                  <a:srgbClr val="2C2F34"/>
                </a:solidFill>
                <a:effectLst/>
                <a:latin typeface="-apple-system"/>
              </a:rPr>
              <a:t>VIN</a:t>
            </a:r>
            <a:r>
              <a:rPr lang="en-US" sz="1000" b="0" i="0" dirty="0">
                <a:solidFill>
                  <a:srgbClr val="2C2F34"/>
                </a:solidFill>
                <a:effectLst/>
                <a:latin typeface="-apple-system"/>
              </a:rPr>
              <a:t>: Power supply voltage input (2.7V to 3.3V)</a:t>
            </a:r>
          </a:p>
          <a:p>
            <a:pPr marL="228600" indent="0" algn="l"/>
            <a:r>
              <a:rPr lang="en-US" sz="1000" b="1" i="0" dirty="0">
                <a:solidFill>
                  <a:srgbClr val="2C2F34"/>
                </a:solidFill>
                <a:effectLst/>
                <a:latin typeface="-apple-system"/>
              </a:rPr>
              <a:t>GND</a:t>
            </a:r>
            <a:r>
              <a:rPr lang="en-US" sz="1000" b="0" i="0" dirty="0">
                <a:solidFill>
                  <a:srgbClr val="2C2F34"/>
                </a:solidFill>
                <a:effectLst/>
                <a:latin typeface="-apple-system"/>
              </a:rPr>
              <a:t>: Ground</a:t>
            </a:r>
          </a:p>
          <a:p>
            <a:pPr marL="228600" indent="0" algn="l"/>
            <a:r>
              <a:rPr lang="en-US" sz="1000" b="1" i="0" dirty="0">
                <a:solidFill>
                  <a:srgbClr val="2C2F34"/>
                </a:solidFill>
                <a:effectLst/>
                <a:latin typeface="-apple-system"/>
              </a:rPr>
              <a:t>SCL</a:t>
            </a:r>
            <a:r>
              <a:rPr lang="en-US" sz="1000" b="0" i="0" dirty="0">
                <a:solidFill>
                  <a:srgbClr val="2C2F34"/>
                </a:solidFill>
                <a:effectLst/>
                <a:latin typeface="-apple-system"/>
              </a:rPr>
              <a:t>: I2C clock line</a:t>
            </a:r>
          </a:p>
          <a:p>
            <a:pPr marL="228600" indent="0" algn="l"/>
            <a:r>
              <a:rPr lang="en-US" sz="1000" b="1" i="0" dirty="0">
                <a:solidFill>
                  <a:srgbClr val="2C2F34"/>
                </a:solidFill>
                <a:effectLst/>
                <a:latin typeface="-apple-system"/>
              </a:rPr>
              <a:t>SDA</a:t>
            </a:r>
            <a:r>
              <a:rPr lang="en-US" sz="1000" b="0" i="0" dirty="0">
                <a:solidFill>
                  <a:srgbClr val="2C2F34"/>
                </a:solidFill>
                <a:effectLst/>
                <a:latin typeface="-apple-system"/>
              </a:rPr>
              <a:t>: I2C data line</a:t>
            </a:r>
          </a:p>
          <a:p>
            <a:pPr marL="228600" indent="0" algn="l"/>
            <a:r>
              <a:rPr lang="en-US" sz="1000" b="1" i="0" dirty="0">
                <a:solidFill>
                  <a:srgbClr val="2C2F34"/>
                </a:solidFill>
                <a:effectLst/>
                <a:latin typeface="-apple-system"/>
              </a:rPr>
              <a:t>INT</a:t>
            </a:r>
            <a:r>
              <a:rPr lang="en-US" sz="1000" b="0" i="0" dirty="0">
                <a:solidFill>
                  <a:srgbClr val="2C2F34"/>
                </a:solidFill>
                <a:effectLst/>
                <a:latin typeface="-apple-system"/>
              </a:rPr>
              <a:t>: Interrupt output (active low)</a:t>
            </a:r>
          </a:p>
          <a:p>
            <a:pPr marL="228600" indent="0" algn="l"/>
            <a:r>
              <a:rPr lang="en-US" sz="1000" b="1" i="0" dirty="0">
                <a:solidFill>
                  <a:srgbClr val="2C2F34"/>
                </a:solidFill>
                <a:effectLst/>
                <a:latin typeface="-apple-system"/>
              </a:rPr>
              <a:t>AD0</a:t>
            </a:r>
            <a:r>
              <a:rPr lang="en-US" sz="1000" b="0" i="0" dirty="0">
                <a:solidFill>
                  <a:srgbClr val="2C2F34"/>
                </a:solidFill>
                <a:effectLst/>
                <a:latin typeface="-apple-system"/>
              </a:rPr>
              <a:t>: I2C address selection pin (low for 0x69, high for 0x68)</a:t>
            </a:r>
          </a:p>
          <a:p>
            <a:pPr marL="514350" indent="-285750">
              <a:buFont typeface="Arial" panose="020B0604020202020204" pitchFamily="34" charset="0"/>
              <a:buChar char="•"/>
            </a:pPr>
            <a:endParaRPr lang="en-US" sz="1100" dirty="0">
              <a:solidFill>
                <a:schemeClr val="tx1"/>
              </a:solidFill>
              <a:latin typeface="Times New Roman" panose="02020603050405020304" pitchFamily="18" charset="0"/>
              <a:cs typeface="Times New Roman" panose="02020603050405020304" pitchFamily="18" charset="0"/>
            </a:endParaRPr>
          </a:p>
        </p:txBody>
      </p:sp>
      <p:pic>
        <p:nvPicPr>
          <p:cNvPr id="7" name="Picture 6" descr="A picture containing diagram, sketch, technical drawing, plan&#10;&#10;Description automatically generated">
            <a:extLst>
              <a:ext uri="{FF2B5EF4-FFF2-40B4-BE49-F238E27FC236}">
                <a16:creationId xmlns:a16="http://schemas.microsoft.com/office/drawing/2014/main" id="{4CCE3C8A-A310-45D8-0FC6-957B26D5448D}"/>
              </a:ext>
            </a:extLst>
          </p:cNvPr>
          <p:cNvPicPr>
            <a:picLocks noChangeAspect="1"/>
          </p:cNvPicPr>
          <p:nvPr/>
        </p:nvPicPr>
        <p:blipFill>
          <a:blip r:embed="rId2"/>
          <a:stretch>
            <a:fillRect/>
          </a:stretch>
        </p:blipFill>
        <p:spPr>
          <a:xfrm>
            <a:off x="4463626" y="1417425"/>
            <a:ext cx="4199467" cy="2200275"/>
          </a:xfrm>
          <a:prstGeom prst="rect">
            <a:avLst/>
          </a:prstGeom>
          <a:ln>
            <a:solidFill>
              <a:schemeClr val="tx1"/>
            </a:solidFill>
          </a:ln>
        </p:spPr>
      </p:pic>
      <p:sp>
        <p:nvSpPr>
          <p:cNvPr id="8" name="TextBox 7">
            <a:extLst>
              <a:ext uri="{FF2B5EF4-FFF2-40B4-BE49-F238E27FC236}">
                <a16:creationId xmlns:a16="http://schemas.microsoft.com/office/drawing/2014/main" id="{C70D2BD9-6749-0040-B274-FFBD53F4528E}"/>
              </a:ext>
            </a:extLst>
          </p:cNvPr>
          <p:cNvSpPr txBox="1"/>
          <p:nvPr/>
        </p:nvSpPr>
        <p:spPr>
          <a:xfrm>
            <a:off x="5235787" y="3759200"/>
            <a:ext cx="3020906" cy="276999"/>
          </a:xfrm>
          <a:prstGeom prst="rect">
            <a:avLst/>
          </a:prstGeom>
          <a:noFill/>
        </p:spPr>
        <p:txBody>
          <a:bodyPr wrap="square" rtlCol="0">
            <a:spAutoFit/>
          </a:bodyPr>
          <a:lstStyle/>
          <a:p>
            <a:r>
              <a:rPr lang="en-US" sz="1200" dirty="0"/>
              <a:t>Fig: AMG8833 Thermal Imaging Sensor</a:t>
            </a:r>
          </a:p>
        </p:txBody>
      </p:sp>
    </p:spTree>
    <p:extLst>
      <p:ext uri="{BB962C8B-B14F-4D97-AF65-F5344CB8AC3E}">
        <p14:creationId xmlns:p14="http://schemas.microsoft.com/office/powerpoint/2010/main" val="311552799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48"/>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24</a:t>
            </a:fld>
            <a:endParaRPr/>
          </a:p>
        </p:txBody>
      </p:sp>
      <p:sp>
        <p:nvSpPr>
          <p:cNvPr id="358" name="Google Shape;358;p48"/>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Clr>
                <a:schemeClr val="dk1"/>
              </a:buClr>
              <a:buSzPct val="36666"/>
              <a:buFont typeface="Arial"/>
              <a:buNone/>
            </a:pPr>
            <a:r>
              <a:rPr lang="en-US" dirty="0"/>
              <a:t>Implementation Code</a:t>
            </a:r>
            <a:endParaRPr dirty="0"/>
          </a:p>
        </p:txBody>
      </p:sp>
      <p:sp>
        <p:nvSpPr>
          <p:cNvPr id="359" name="Google Shape;359;p48"/>
          <p:cNvSpPr txBox="1">
            <a:spLocks noGrp="1"/>
          </p:cNvSpPr>
          <p:nvPr>
            <p:ph type="body" idx="1"/>
          </p:nvPr>
        </p:nvSpPr>
        <p:spPr>
          <a:xfrm>
            <a:off x="936477" y="866776"/>
            <a:ext cx="7886700" cy="333300"/>
          </a:xfrm>
          <a:prstGeom prst="rect">
            <a:avLst/>
          </a:prstGeom>
        </p:spPr>
        <p:txBody>
          <a:bodyPr spcFirstLastPara="1" wrap="square" lIns="68575" tIns="34275" rIns="68575" bIns="34275" anchor="t" anchorCtr="0">
            <a:normAutofit fontScale="25000" lnSpcReduction="20000"/>
          </a:bodyPr>
          <a:lstStyle/>
          <a:p>
            <a:pPr marL="0" lvl="0" indent="0" algn="l" rtl="0">
              <a:spcBef>
                <a:spcPts val="800"/>
              </a:spcBef>
              <a:spcAft>
                <a:spcPts val="1200"/>
              </a:spcAft>
              <a:buNone/>
            </a:pPr>
            <a:endParaRPr dirty="0"/>
          </a:p>
        </p:txBody>
      </p:sp>
      <p:sp>
        <p:nvSpPr>
          <p:cNvPr id="3" name="TextBox 2">
            <a:extLst>
              <a:ext uri="{FF2B5EF4-FFF2-40B4-BE49-F238E27FC236}">
                <a16:creationId xmlns:a16="http://schemas.microsoft.com/office/drawing/2014/main" id="{6E537B8F-934F-FB5B-E8BF-D9E866498621}"/>
              </a:ext>
            </a:extLst>
          </p:cNvPr>
          <p:cNvSpPr txBox="1"/>
          <p:nvPr/>
        </p:nvSpPr>
        <p:spPr>
          <a:xfrm>
            <a:off x="4879827" y="1288130"/>
            <a:ext cx="3881967" cy="3416320"/>
          </a:xfrm>
          <a:prstGeom prst="rect">
            <a:avLst/>
          </a:prstGeom>
          <a:noFill/>
          <a:ln>
            <a:solidFill>
              <a:schemeClr val="tx1"/>
            </a:solidFill>
          </a:ln>
        </p:spPr>
        <p:txBody>
          <a:bodyPr wrap="square" rtlCol="0">
            <a:spAutoFit/>
          </a:bodyPr>
          <a:lstStyle/>
          <a:p>
            <a:pPr marL="0" marR="0" fontAlgn="t">
              <a:spcBef>
                <a:spcPts val="0"/>
              </a:spcBef>
              <a:spcAft>
                <a:spcPts val="0"/>
              </a:spcAft>
            </a:pPr>
            <a:r>
              <a:rPr lang="en-US" sz="900" b="1" dirty="0">
                <a:effectLst/>
                <a:latin typeface="Calibri" panose="020F0502020204030204" pitchFamily="34" charset="0"/>
              </a:rPr>
              <a:t># Initialize the sensor</a:t>
            </a:r>
          </a:p>
          <a:p>
            <a:pPr marL="0" marR="0" fontAlgn="t">
              <a:spcBef>
                <a:spcPts val="0"/>
              </a:spcBef>
              <a:spcAft>
                <a:spcPts val="0"/>
              </a:spcAft>
            </a:pPr>
            <a:r>
              <a:rPr lang="en-US" sz="900" dirty="0">
                <a:effectLst/>
                <a:latin typeface="Calibri" panose="020F0502020204030204" pitchFamily="34" charset="0"/>
              </a:rPr>
              <a:t>sensor = Adafruit_AMG88xx()</a:t>
            </a:r>
          </a:p>
          <a:p>
            <a:pPr marL="0" marR="0" fontAlgn="t">
              <a:spcBef>
                <a:spcPts val="0"/>
              </a:spcBef>
              <a:spcAft>
                <a:spcPts val="0"/>
              </a:spcAft>
            </a:pPr>
            <a:r>
              <a:rPr lang="en-US" sz="900" dirty="0">
                <a:effectLst/>
                <a:latin typeface="Calibri" panose="020F0502020204030204" pitchFamily="34" charset="0"/>
              </a:rPr>
              <a:t> </a:t>
            </a:r>
          </a:p>
          <a:p>
            <a:pPr marL="0" marR="0" fontAlgn="t">
              <a:spcBef>
                <a:spcPts val="0"/>
              </a:spcBef>
              <a:spcAft>
                <a:spcPts val="0"/>
              </a:spcAft>
            </a:pPr>
            <a:r>
              <a:rPr lang="en-US" sz="900" b="1" dirty="0">
                <a:effectLst/>
                <a:latin typeface="Calibri" panose="020F0502020204030204" pitchFamily="34" charset="0"/>
              </a:rPr>
              <a:t># Configuration for </a:t>
            </a:r>
            <a:r>
              <a:rPr lang="en-US" sz="900" b="1" dirty="0" err="1">
                <a:effectLst/>
                <a:latin typeface="Calibri" panose="020F0502020204030204" pitchFamily="34" charset="0"/>
              </a:rPr>
              <a:t>pygame</a:t>
            </a:r>
            <a:r>
              <a:rPr lang="en-US" sz="900" b="1" dirty="0">
                <a:effectLst/>
                <a:latin typeface="Calibri" panose="020F0502020204030204" pitchFamily="34" charset="0"/>
              </a:rPr>
              <a:t> display</a:t>
            </a:r>
          </a:p>
          <a:p>
            <a:pPr marL="0" marR="0" fontAlgn="t">
              <a:spcBef>
                <a:spcPts val="0"/>
              </a:spcBef>
              <a:spcAft>
                <a:spcPts val="0"/>
              </a:spcAft>
            </a:pPr>
            <a:r>
              <a:rPr lang="en-US" sz="900" dirty="0" err="1">
                <a:effectLst/>
                <a:latin typeface="Calibri" panose="020F0502020204030204" pitchFamily="34" charset="0"/>
              </a:rPr>
              <a:t>os.putenv</a:t>
            </a:r>
            <a:r>
              <a:rPr lang="en-US" sz="900" dirty="0">
                <a:effectLst/>
                <a:latin typeface="Calibri" panose="020F0502020204030204" pitchFamily="34" charset="0"/>
              </a:rPr>
              <a:t>('SDL_FBDEV', '/dev/fb1')</a:t>
            </a:r>
          </a:p>
          <a:p>
            <a:pPr marL="0" marR="0" fontAlgn="t">
              <a:spcBef>
                <a:spcPts val="0"/>
              </a:spcBef>
              <a:spcAft>
                <a:spcPts val="0"/>
              </a:spcAft>
            </a:pPr>
            <a:r>
              <a:rPr lang="en-US" sz="900" dirty="0" err="1">
                <a:effectLst/>
                <a:latin typeface="Calibri" panose="020F0502020204030204" pitchFamily="34" charset="0"/>
              </a:rPr>
              <a:t>pygame.init</a:t>
            </a:r>
            <a:r>
              <a:rPr lang="en-US" sz="900" dirty="0">
                <a:effectLst/>
                <a:latin typeface="Calibri" panose="020F0502020204030204" pitchFamily="34" charset="0"/>
              </a:rPr>
              <a:t>()</a:t>
            </a:r>
          </a:p>
          <a:p>
            <a:pPr marL="0" marR="0" fontAlgn="t">
              <a:spcBef>
                <a:spcPts val="0"/>
              </a:spcBef>
              <a:spcAft>
                <a:spcPts val="0"/>
              </a:spcAft>
            </a:pPr>
            <a:r>
              <a:rPr lang="en-US" sz="900" dirty="0">
                <a:effectLst/>
                <a:latin typeface="Calibri" panose="020F0502020204030204" pitchFamily="34" charset="0"/>
              </a:rPr>
              <a:t> </a:t>
            </a:r>
          </a:p>
          <a:p>
            <a:pPr marL="0" marR="0" fontAlgn="t">
              <a:spcBef>
                <a:spcPts val="0"/>
              </a:spcBef>
              <a:spcAft>
                <a:spcPts val="0"/>
              </a:spcAft>
            </a:pPr>
            <a:r>
              <a:rPr lang="en-US" sz="900" b="1" dirty="0">
                <a:effectLst/>
                <a:latin typeface="Calibri" panose="020F0502020204030204" pitchFamily="34" charset="0"/>
              </a:rPr>
              <a:t># Configuration for thermal display</a:t>
            </a:r>
          </a:p>
          <a:p>
            <a:pPr marL="0" marR="0" fontAlgn="t">
              <a:spcBef>
                <a:spcPts val="0"/>
              </a:spcBef>
              <a:spcAft>
                <a:spcPts val="0"/>
              </a:spcAft>
            </a:pPr>
            <a:r>
              <a:rPr lang="en-US" sz="900" dirty="0">
                <a:effectLst/>
                <a:latin typeface="Calibri" panose="020F0502020204030204" pitchFamily="34" charset="0"/>
              </a:rPr>
              <a:t>MINTEMP = 24</a:t>
            </a:r>
          </a:p>
          <a:p>
            <a:pPr marL="0" marR="0" fontAlgn="t">
              <a:spcBef>
                <a:spcPts val="0"/>
              </a:spcBef>
              <a:spcAft>
                <a:spcPts val="0"/>
              </a:spcAft>
            </a:pPr>
            <a:r>
              <a:rPr lang="en-US" sz="900" dirty="0">
                <a:effectLst/>
                <a:latin typeface="Calibri" panose="020F0502020204030204" pitchFamily="34" charset="0"/>
              </a:rPr>
              <a:t>MAXTEMP = 30</a:t>
            </a:r>
          </a:p>
          <a:p>
            <a:pPr marL="0" marR="0" fontAlgn="t">
              <a:spcBef>
                <a:spcPts val="0"/>
              </a:spcBef>
              <a:spcAft>
                <a:spcPts val="0"/>
              </a:spcAft>
            </a:pPr>
            <a:r>
              <a:rPr lang="en-US" sz="900" dirty="0">
                <a:effectLst/>
                <a:latin typeface="Calibri" panose="020F0502020204030204" pitchFamily="34" charset="0"/>
              </a:rPr>
              <a:t>COLORDEPTH = 1024</a:t>
            </a:r>
          </a:p>
          <a:p>
            <a:pPr marL="0" marR="0" fontAlgn="t">
              <a:spcBef>
                <a:spcPts val="0"/>
              </a:spcBef>
              <a:spcAft>
                <a:spcPts val="0"/>
              </a:spcAft>
            </a:pPr>
            <a:r>
              <a:rPr lang="en-US" sz="900" dirty="0">
                <a:effectLst/>
                <a:latin typeface="Calibri" panose="020F0502020204030204" pitchFamily="34" charset="0"/>
              </a:rPr>
              <a:t>height = 240</a:t>
            </a:r>
          </a:p>
          <a:p>
            <a:pPr marL="0" marR="0" fontAlgn="t">
              <a:spcBef>
                <a:spcPts val="0"/>
              </a:spcBef>
              <a:spcAft>
                <a:spcPts val="0"/>
              </a:spcAft>
            </a:pPr>
            <a:r>
              <a:rPr lang="en-US" sz="900" dirty="0">
                <a:effectLst/>
                <a:latin typeface="Calibri" panose="020F0502020204030204" pitchFamily="34" charset="0"/>
              </a:rPr>
              <a:t>width = 240</a:t>
            </a:r>
          </a:p>
          <a:p>
            <a:pPr marL="0" marR="0" fontAlgn="t">
              <a:spcBef>
                <a:spcPts val="0"/>
              </a:spcBef>
              <a:spcAft>
                <a:spcPts val="0"/>
              </a:spcAft>
            </a:pPr>
            <a:r>
              <a:rPr lang="en-US" sz="900" dirty="0">
                <a:effectLst/>
                <a:latin typeface="Calibri" panose="020F0502020204030204" pitchFamily="34" charset="0"/>
              </a:rPr>
              <a:t>blue = Color("indigo")</a:t>
            </a:r>
          </a:p>
          <a:p>
            <a:pPr marL="0" marR="0" fontAlgn="t">
              <a:spcBef>
                <a:spcPts val="0"/>
              </a:spcBef>
              <a:spcAft>
                <a:spcPts val="0"/>
              </a:spcAft>
            </a:pPr>
            <a:r>
              <a:rPr lang="en-US" sz="900" dirty="0">
                <a:effectLst/>
                <a:latin typeface="Calibri" panose="020F0502020204030204" pitchFamily="34" charset="0"/>
              </a:rPr>
              <a:t>colors = list(</a:t>
            </a:r>
            <a:r>
              <a:rPr lang="en-US" sz="900" dirty="0" err="1">
                <a:effectLst/>
                <a:latin typeface="Calibri" panose="020F0502020204030204" pitchFamily="34" charset="0"/>
              </a:rPr>
              <a:t>blue.range_to</a:t>
            </a:r>
            <a:r>
              <a:rPr lang="en-US" sz="900" dirty="0">
                <a:effectLst/>
                <a:latin typeface="Calibri" panose="020F0502020204030204" pitchFamily="34" charset="0"/>
              </a:rPr>
              <a:t>(Color("red"), COLORDEPTH))</a:t>
            </a:r>
          </a:p>
          <a:p>
            <a:pPr marL="0" marR="0" fontAlgn="t">
              <a:spcBef>
                <a:spcPts val="0"/>
              </a:spcBef>
              <a:spcAft>
                <a:spcPts val="0"/>
              </a:spcAft>
            </a:pPr>
            <a:r>
              <a:rPr lang="en-US" sz="900" dirty="0">
                <a:effectLst/>
                <a:latin typeface="Calibri" panose="020F0502020204030204" pitchFamily="34" charset="0"/>
              </a:rPr>
              <a:t>colors = [(int(</a:t>
            </a:r>
            <a:r>
              <a:rPr lang="en-US" sz="900" dirty="0" err="1">
                <a:effectLst/>
                <a:latin typeface="Calibri" panose="020F0502020204030204" pitchFamily="34" charset="0"/>
              </a:rPr>
              <a:t>c.red</a:t>
            </a:r>
            <a:r>
              <a:rPr lang="en-US" sz="900" dirty="0">
                <a:effectLst/>
                <a:latin typeface="Calibri" panose="020F0502020204030204" pitchFamily="34" charset="0"/>
              </a:rPr>
              <a:t> * 255), int(</a:t>
            </a:r>
            <a:r>
              <a:rPr lang="en-US" sz="900" dirty="0" err="1">
                <a:effectLst/>
                <a:latin typeface="Calibri" panose="020F0502020204030204" pitchFamily="34" charset="0"/>
              </a:rPr>
              <a:t>c.green</a:t>
            </a:r>
            <a:r>
              <a:rPr lang="en-US" sz="900" dirty="0">
                <a:effectLst/>
                <a:latin typeface="Calibri" panose="020F0502020204030204" pitchFamily="34" charset="0"/>
              </a:rPr>
              <a:t> * 255), int(</a:t>
            </a:r>
            <a:r>
              <a:rPr lang="en-US" sz="900" dirty="0" err="1">
                <a:effectLst/>
                <a:latin typeface="Calibri" panose="020F0502020204030204" pitchFamily="34" charset="0"/>
              </a:rPr>
              <a:t>c.blue</a:t>
            </a:r>
            <a:r>
              <a:rPr lang="en-US" sz="900" dirty="0">
                <a:effectLst/>
                <a:latin typeface="Calibri" panose="020F0502020204030204" pitchFamily="34" charset="0"/>
              </a:rPr>
              <a:t> * 255)) for c in colors]</a:t>
            </a:r>
          </a:p>
          <a:p>
            <a:pPr marL="0" marR="0" fontAlgn="t">
              <a:spcBef>
                <a:spcPts val="0"/>
              </a:spcBef>
              <a:spcAft>
                <a:spcPts val="0"/>
              </a:spcAft>
            </a:pPr>
            <a:r>
              <a:rPr lang="en-US" sz="900" dirty="0" err="1">
                <a:effectLst/>
                <a:latin typeface="Calibri" panose="020F0502020204030204" pitchFamily="34" charset="0"/>
              </a:rPr>
              <a:t>displayPixelWidth</a:t>
            </a:r>
            <a:r>
              <a:rPr lang="en-US" sz="900" dirty="0">
                <a:effectLst/>
                <a:latin typeface="Calibri" panose="020F0502020204030204" pitchFamily="34" charset="0"/>
              </a:rPr>
              <a:t> = width / 30</a:t>
            </a:r>
          </a:p>
          <a:p>
            <a:pPr marL="0" marR="0" fontAlgn="t">
              <a:spcBef>
                <a:spcPts val="0"/>
              </a:spcBef>
              <a:spcAft>
                <a:spcPts val="0"/>
              </a:spcAft>
            </a:pPr>
            <a:r>
              <a:rPr lang="en-US" sz="900" dirty="0" err="1">
                <a:effectLst/>
                <a:latin typeface="Calibri" panose="020F0502020204030204" pitchFamily="34" charset="0"/>
              </a:rPr>
              <a:t>displayPixelHeight</a:t>
            </a:r>
            <a:r>
              <a:rPr lang="en-US" sz="900" dirty="0">
                <a:effectLst/>
                <a:latin typeface="Calibri" panose="020F0502020204030204" pitchFamily="34" charset="0"/>
              </a:rPr>
              <a:t> = height / 30</a:t>
            </a:r>
          </a:p>
          <a:p>
            <a:pPr marL="0" marR="0" fontAlgn="t">
              <a:spcBef>
                <a:spcPts val="0"/>
              </a:spcBef>
              <a:spcAft>
                <a:spcPts val="0"/>
              </a:spcAft>
            </a:pPr>
            <a:r>
              <a:rPr lang="en-US" sz="900" dirty="0">
                <a:effectLst/>
                <a:latin typeface="Calibri" panose="020F0502020204030204" pitchFamily="34" charset="0"/>
              </a:rPr>
              <a:t>lcd = </a:t>
            </a:r>
            <a:r>
              <a:rPr lang="en-US" sz="900" dirty="0" err="1">
                <a:effectLst/>
                <a:latin typeface="Calibri" panose="020F0502020204030204" pitchFamily="34" charset="0"/>
              </a:rPr>
              <a:t>pygame.display.set_mode</a:t>
            </a:r>
            <a:r>
              <a:rPr lang="en-US" sz="900" dirty="0">
                <a:effectLst/>
                <a:latin typeface="Calibri" panose="020F0502020204030204" pitchFamily="34" charset="0"/>
              </a:rPr>
              <a:t>((width, height))</a:t>
            </a:r>
          </a:p>
          <a:p>
            <a:pPr marL="0" marR="0" fontAlgn="t">
              <a:spcBef>
                <a:spcPts val="0"/>
              </a:spcBef>
              <a:spcAft>
                <a:spcPts val="0"/>
              </a:spcAft>
            </a:pPr>
            <a:r>
              <a:rPr lang="en-US" sz="900" dirty="0" err="1">
                <a:effectLst/>
                <a:latin typeface="Calibri" panose="020F0502020204030204" pitchFamily="34" charset="0"/>
              </a:rPr>
              <a:t>lcd.fill</a:t>
            </a:r>
            <a:r>
              <a:rPr lang="en-US" sz="900" dirty="0">
                <a:effectLst/>
                <a:latin typeface="Calibri" panose="020F0502020204030204" pitchFamily="34" charset="0"/>
              </a:rPr>
              <a:t>((255, 0, 0))</a:t>
            </a:r>
          </a:p>
          <a:p>
            <a:pPr marL="0" marR="0" fontAlgn="t">
              <a:spcBef>
                <a:spcPts val="0"/>
              </a:spcBef>
              <a:spcAft>
                <a:spcPts val="0"/>
              </a:spcAft>
            </a:pPr>
            <a:r>
              <a:rPr lang="en-US" sz="900" dirty="0" err="1">
                <a:effectLst/>
                <a:latin typeface="Calibri" panose="020F0502020204030204" pitchFamily="34" charset="0"/>
              </a:rPr>
              <a:t>pygame.display.update</a:t>
            </a:r>
            <a:r>
              <a:rPr lang="en-US" sz="900" dirty="0">
                <a:effectLst/>
                <a:latin typeface="Calibri" panose="020F0502020204030204" pitchFamily="34" charset="0"/>
              </a:rPr>
              <a:t>()</a:t>
            </a:r>
          </a:p>
          <a:p>
            <a:pPr marL="0" marR="0" fontAlgn="t">
              <a:spcBef>
                <a:spcPts val="0"/>
              </a:spcBef>
              <a:spcAft>
                <a:spcPts val="0"/>
              </a:spcAft>
            </a:pPr>
            <a:r>
              <a:rPr lang="en-US" sz="900" dirty="0" err="1">
                <a:effectLst/>
                <a:latin typeface="Calibri" panose="020F0502020204030204" pitchFamily="34" charset="0"/>
              </a:rPr>
              <a:t>pygame.mouse.set_visible</a:t>
            </a:r>
            <a:r>
              <a:rPr lang="en-US" sz="900" dirty="0">
                <a:effectLst/>
                <a:latin typeface="Calibri" panose="020F0502020204030204" pitchFamily="34" charset="0"/>
              </a:rPr>
              <a:t>(False)</a:t>
            </a:r>
          </a:p>
          <a:p>
            <a:pPr marL="0" marR="0" fontAlgn="t">
              <a:spcBef>
                <a:spcPts val="0"/>
              </a:spcBef>
              <a:spcAft>
                <a:spcPts val="0"/>
              </a:spcAft>
            </a:pPr>
            <a:r>
              <a:rPr lang="en-US" sz="900" dirty="0" err="1">
                <a:effectLst/>
                <a:latin typeface="Calibri" panose="020F0502020204030204" pitchFamily="34" charset="0"/>
              </a:rPr>
              <a:t>lcd.fill</a:t>
            </a:r>
            <a:r>
              <a:rPr lang="en-US" sz="900" dirty="0">
                <a:effectLst/>
                <a:latin typeface="Calibri" panose="020F0502020204030204" pitchFamily="34" charset="0"/>
              </a:rPr>
              <a:t>((0, 0, 0))</a:t>
            </a:r>
          </a:p>
          <a:p>
            <a:pPr marL="0" marR="0" fontAlgn="t">
              <a:spcBef>
                <a:spcPts val="0"/>
              </a:spcBef>
              <a:spcAft>
                <a:spcPts val="0"/>
              </a:spcAft>
            </a:pPr>
            <a:r>
              <a:rPr lang="en-US" sz="900" dirty="0" err="1">
                <a:effectLst/>
                <a:latin typeface="Calibri" panose="020F0502020204030204" pitchFamily="34" charset="0"/>
              </a:rPr>
              <a:t>pygame.display.update</a:t>
            </a:r>
            <a:r>
              <a:rPr lang="en-US" sz="900" dirty="0">
                <a:effectLst/>
                <a:latin typeface="Calibri" panose="020F0502020204030204" pitchFamily="34" charset="0"/>
              </a:rPr>
              <a:t>()</a:t>
            </a:r>
          </a:p>
        </p:txBody>
      </p:sp>
      <p:sp>
        <p:nvSpPr>
          <p:cNvPr id="6" name="TextBox 5">
            <a:extLst>
              <a:ext uri="{FF2B5EF4-FFF2-40B4-BE49-F238E27FC236}">
                <a16:creationId xmlns:a16="http://schemas.microsoft.com/office/drawing/2014/main" id="{D9CAEA5C-097B-795B-69F2-C9D87A1AD074}"/>
              </a:ext>
            </a:extLst>
          </p:cNvPr>
          <p:cNvSpPr txBox="1"/>
          <p:nvPr/>
        </p:nvSpPr>
        <p:spPr>
          <a:xfrm>
            <a:off x="533400" y="1384301"/>
            <a:ext cx="3644900" cy="3277820"/>
          </a:xfrm>
          <a:prstGeom prst="rect">
            <a:avLst/>
          </a:prstGeom>
          <a:noFill/>
          <a:ln>
            <a:solidFill>
              <a:schemeClr val="tx1"/>
            </a:solidFill>
          </a:ln>
        </p:spPr>
        <p:txBody>
          <a:bodyPr wrap="square" rtlCol="0">
            <a:spAutoFit/>
          </a:bodyPr>
          <a:lstStyle/>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from Adafruit_AMG88xx import Adafruit_AMG88xx</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import </a:t>
            </a:r>
            <a:r>
              <a:rPr lang="en-US" sz="900" b="0" i="0" u="none" strike="noStrike" dirty="0" err="1">
                <a:solidFill>
                  <a:srgbClr val="000000"/>
                </a:solidFill>
                <a:effectLst/>
                <a:latin typeface="Calibri" panose="020F0502020204030204" pitchFamily="34" charset="0"/>
              </a:rPr>
              <a:t>pygame</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import </a:t>
            </a:r>
            <a:r>
              <a:rPr lang="en-US" sz="900" b="0" i="0" u="none" strike="noStrike" dirty="0" err="1">
                <a:solidFill>
                  <a:srgbClr val="000000"/>
                </a:solidFill>
                <a:effectLst/>
                <a:latin typeface="Calibri" panose="020F0502020204030204" pitchFamily="34" charset="0"/>
              </a:rPr>
              <a:t>os</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import math</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import time</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import </a:t>
            </a:r>
            <a:r>
              <a:rPr lang="en-US" sz="900" b="0" i="0" u="none" strike="noStrike" dirty="0" err="1">
                <a:solidFill>
                  <a:srgbClr val="000000"/>
                </a:solidFill>
                <a:effectLst/>
                <a:latin typeface="Calibri" panose="020F0502020204030204" pitchFamily="34" charset="0"/>
              </a:rPr>
              <a:t>RPi.GPIO</a:t>
            </a:r>
            <a:r>
              <a:rPr lang="en-US" sz="900" b="0" i="0" u="none" strike="noStrike" dirty="0">
                <a:solidFill>
                  <a:srgbClr val="000000"/>
                </a:solidFill>
                <a:effectLst/>
                <a:latin typeface="Calibri" panose="020F0502020204030204" pitchFamily="34" charset="0"/>
              </a:rPr>
              <a:t> as GPIO</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import </a:t>
            </a:r>
            <a:r>
              <a:rPr lang="en-US" sz="900" b="0" i="0" u="none" strike="noStrike" dirty="0" err="1">
                <a:solidFill>
                  <a:srgbClr val="000000"/>
                </a:solidFill>
                <a:effectLst/>
                <a:latin typeface="Calibri" panose="020F0502020204030204" pitchFamily="34" charset="0"/>
              </a:rPr>
              <a:t>numpy</a:t>
            </a:r>
            <a:r>
              <a:rPr lang="en-US" sz="900" b="0" i="0" u="none" strike="noStrike" dirty="0">
                <a:solidFill>
                  <a:srgbClr val="000000"/>
                </a:solidFill>
                <a:effectLst/>
                <a:latin typeface="Calibri" panose="020F0502020204030204" pitchFamily="34" charset="0"/>
              </a:rPr>
              <a:t> as np</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from </a:t>
            </a:r>
            <a:r>
              <a:rPr lang="en-US" sz="900" b="0" i="0" u="none" strike="noStrike" dirty="0" err="1">
                <a:solidFill>
                  <a:srgbClr val="000000"/>
                </a:solidFill>
                <a:effectLst/>
                <a:latin typeface="Calibri" panose="020F0502020204030204" pitchFamily="34" charset="0"/>
              </a:rPr>
              <a:t>scipy.interpolate</a:t>
            </a:r>
            <a:r>
              <a:rPr lang="en-US" sz="900" b="0" i="0" u="none" strike="noStrike" dirty="0">
                <a:solidFill>
                  <a:srgbClr val="000000"/>
                </a:solidFill>
                <a:effectLst/>
                <a:latin typeface="Calibri" panose="020F0502020204030204" pitchFamily="34" charset="0"/>
              </a:rPr>
              <a:t> import </a:t>
            </a:r>
            <a:r>
              <a:rPr lang="en-US" sz="900" b="0" i="0" u="none" strike="noStrike" dirty="0" err="1">
                <a:solidFill>
                  <a:srgbClr val="000000"/>
                </a:solidFill>
                <a:effectLst/>
                <a:latin typeface="Calibri" panose="020F0502020204030204" pitchFamily="34" charset="0"/>
              </a:rPr>
              <a:t>griddata</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from </a:t>
            </a:r>
            <a:r>
              <a:rPr lang="en-US" sz="900" b="0" i="0" u="none" strike="noStrike" dirty="0" err="1">
                <a:solidFill>
                  <a:srgbClr val="000000"/>
                </a:solidFill>
                <a:effectLst/>
                <a:latin typeface="Calibri" panose="020F0502020204030204" pitchFamily="34" charset="0"/>
              </a:rPr>
              <a:t>colour</a:t>
            </a:r>
            <a:r>
              <a:rPr lang="en-US" sz="900" b="0" i="0" u="none" strike="noStrike" dirty="0">
                <a:solidFill>
                  <a:srgbClr val="000000"/>
                </a:solidFill>
                <a:effectLst/>
                <a:latin typeface="Calibri" panose="020F0502020204030204" pitchFamily="34" charset="0"/>
              </a:rPr>
              <a:t> import Color</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 </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1" i="0" u="none" strike="noStrike" dirty="0">
                <a:solidFill>
                  <a:srgbClr val="000000"/>
                </a:solidFill>
                <a:effectLst/>
                <a:latin typeface="Calibri" panose="020F0502020204030204" pitchFamily="34" charset="0"/>
              </a:rPr>
              <a:t># GPIO pin numbers for the LEDs</a:t>
            </a:r>
            <a:endParaRPr lang="en-US" sz="900" b="1"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GREEN_LED_PIN = 17</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RED_LED_PIN = 18</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 </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1" i="0" u="none" strike="noStrike" dirty="0">
                <a:solidFill>
                  <a:srgbClr val="000000"/>
                </a:solidFill>
                <a:effectLst/>
                <a:latin typeface="Calibri" panose="020F0502020204030204" pitchFamily="34" charset="0"/>
              </a:rPr>
              <a:t># Threshold temperatures for LED activation</a:t>
            </a:r>
            <a:endParaRPr lang="en-US" sz="900" b="1"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LOW_THRESHOLD = 24.0</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HIGH_THRESHOLD = 30.0</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 Initialize the GPIO pins</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err="1">
                <a:solidFill>
                  <a:srgbClr val="000000"/>
                </a:solidFill>
                <a:effectLst/>
                <a:latin typeface="Calibri" panose="020F0502020204030204" pitchFamily="34" charset="0"/>
              </a:rPr>
              <a:t>GPIO.setmode</a:t>
            </a:r>
            <a:r>
              <a:rPr lang="en-US" sz="900" b="0" i="0" u="none" strike="noStrike" dirty="0">
                <a:solidFill>
                  <a:srgbClr val="000000"/>
                </a:solidFill>
                <a:effectLst/>
                <a:latin typeface="Calibri" panose="020F0502020204030204" pitchFamily="34" charset="0"/>
              </a:rPr>
              <a:t>(GPIO.BCM)</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err="1">
                <a:solidFill>
                  <a:srgbClr val="000000"/>
                </a:solidFill>
                <a:effectLst/>
                <a:latin typeface="Calibri" panose="020F0502020204030204" pitchFamily="34" charset="0"/>
              </a:rPr>
              <a:t>GPIO.setup</a:t>
            </a:r>
            <a:r>
              <a:rPr lang="en-US" sz="900" b="0" i="0" u="none" strike="noStrike" dirty="0">
                <a:solidFill>
                  <a:srgbClr val="000000"/>
                </a:solidFill>
                <a:effectLst/>
                <a:latin typeface="Calibri" panose="020F0502020204030204" pitchFamily="34" charset="0"/>
              </a:rPr>
              <a:t>(GREEN_LED_PIN, GPIO.OUT)</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err="1">
                <a:solidFill>
                  <a:srgbClr val="000000"/>
                </a:solidFill>
                <a:effectLst/>
                <a:latin typeface="Calibri" panose="020F0502020204030204" pitchFamily="34" charset="0"/>
              </a:rPr>
              <a:t>GPIO.setup</a:t>
            </a:r>
            <a:r>
              <a:rPr lang="en-US" sz="900" b="0" i="0" u="none" strike="noStrike" dirty="0">
                <a:solidFill>
                  <a:srgbClr val="000000"/>
                </a:solidFill>
                <a:effectLst/>
                <a:latin typeface="Calibri" panose="020F0502020204030204" pitchFamily="34" charset="0"/>
              </a:rPr>
              <a:t>(RED_LED_PIN, GPIO.OUT)</a:t>
            </a:r>
            <a:endParaRPr lang="en-US" sz="900" b="0" i="0" u="none" strike="noStrike" dirty="0">
              <a:effectLst/>
              <a:latin typeface="Arial" panose="020B0604020202020204" pitchFamily="34" charset="0"/>
            </a:endParaRPr>
          </a:p>
          <a:p>
            <a:pPr marL="0" marR="0" algn="l" rtl="0" fontAlgn="t">
              <a:spcBef>
                <a:spcPts val="0"/>
              </a:spcBef>
              <a:spcAft>
                <a:spcPts val="0"/>
              </a:spcAft>
            </a:pPr>
            <a:r>
              <a:rPr lang="en-US" sz="900" b="0" i="0" u="none" strike="noStrike" dirty="0">
                <a:solidFill>
                  <a:srgbClr val="000000"/>
                </a:solidFill>
                <a:effectLst/>
                <a:latin typeface="Calibri" panose="020F0502020204030204" pitchFamily="34" charset="0"/>
              </a:rPr>
              <a:t> </a:t>
            </a:r>
            <a:endParaRPr lang="en-US" sz="900" b="0" i="0" u="none" strike="noStrike" dirty="0">
              <a:effectLst/>
              <a:latin typeface="Arial" panose="020B0604020202020204" pitchFamily="34" charset="0"/>
            </a:endParaRPr>
          </a:p>
          <a:p>
            <a:pPr marL="0" marR="0" algn="l" rtl="0" fontAlgn="t">
              <a:spcBef>
                <a:spcPts val="0"/>
              </a:spcBef>
              <a:spcAft>
                <a:spcPts val="0"/>
              </a:spcAft>
            </a:pPr>
            <a:endParaRPr lang="en-US" sz="900" b="0" i="0" u="none" strike="noStrike" dirty="0">
              <a:effectLst/>
              <a:latin typeface="Arial" panose="020B0604020202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95A86A-BDB0-62FF-11C4-6EF9DD2A77AB}"/>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GB" smtClean="0"/>
              <a:t>25</a:t>
            </a:fld>
            <a:endParaRPr lang="en-GB"/>
          </a:p>
        </p:txBody>
      </p:sp>
      <p:sp>
        <p:nvSpPr>
          <p:cNvPr id="3" name="Title 2">
            <a:extLst>
              <a:ext uri="{FF2B5EF4-FFF2-40B4-BE49-F238E27FC236}">
                <a16:creationId xmlns:a16="http://schemas.microsoft.com/office/drawing/2014/main" id="{1713F4A2-E8D5-3ECC-7502-0D82B9243913}"/>
              </a:ext>
            </a:extLst>
          </p:cNvPr>
          <p:cNvSpPr>
            <a:spLocks noGrp="1"/>
          </p:cNvSpPr>
          <p:nvPr>
            <p:ph type="title"/>
          </p:nvPr>
        </p:nvSpPr>
        <p:spPr/>
        <p:txBody>
          <a:bodyPr>
            <a:normAutofit fontScale="90000"/>
          </a:bodyPr>
          <a:lstStyle/>
          <a:p>
            <a:r>
              <a:rPr lang="en-US" dirty="0"/>
              <a:t>Implementation Code</a:t>
            </a:r>
          </a:p>
        </p:txBody>
      </p:sp>
      <p:sp>
        <p:nvSpPr>
          <p:cNvPr id="4" name="Text Placeholder 3">
            <a:extLst>
              <a:ext uri="{FF2B5EF4-FFF2-40B4-BE49-F238E27FC236}">
                <a16:creationId xmlns:a16="http://schemas.microsoft.com/office/drawing/2014/main" id="{1A81DA3E-04E0-454F-0B9C-A0B9455878F7}"/>
              </a:ext>
            </a:extLst>
          </p:cNvPr>
          <p:cNvSpPr>
            <a:spLocks noGrp="1"/>
          </p:cNvSpPr>
          <p:nvPr>
            <p:ph type="body" idx="1"/>
          </p:nvPr>
        </p:nvSpPr>
        <p:spPr/>
        <p:txBody>
          <a:bodyPr>
            <a:normAutofit fontScale="85000" lnSpcReduction="20000"/>
          </a:bodyPr>
          <a:lstStyle/>
          <a:p>
            <a:endParaRPr lang="en-US"/>
          </a:p>
        </p:txBody>
      </p:sp>
      <p:sp>
        <p:nvSpPr>
          <p:cNvPr id="5" name="Text Placeholder 4">
            <a:extLst>
              <a:ext uri="{FF2B5EF4-FFF2-40B4-BE49-F238E27FC236}">
                <a16:creationId xmlns:a16="http://schemas.microsoft.com/office/drawing/2014/main" id="{6BD8CA0F-7A5F-C08E-877E-D5450DDF971A}"/>
              </a:ext>
            </a:extLst>
          </p:cNvPr>
          <p:cNvSpPr>
            <a:spLocks noGrp="1"/>
          </p:cNvSpPr>
          <p:nvPr>
            <p:ph type="body" idx="2"/>
          </p:nvPr>
        </p:nvSpPr>
        <p:spPr>
          <a:xfrm>
            <a:off x="390526" y="1290428"/>
            <a:ext cx="3782738" cy="3345072"/>
          </a:xfrm>
          <a:ln>
            <a:solidFill>
              <a:schemeClr val="tx1"/>
            </a:solidFill>
          </a:ln>
        </p:spPr>
        <p:txBody>
          <a:bodyPr>
            <a:noAutofit/>
          </a:bodyPr>
          <a:lstStyle/>
          <a:p>
            <a:pPr marL="0" marR="0" fontAlgn="t">
              <a:spcBef>
                <a:spcPts val="0"/>
              </a:spcBef>
              <a:spcAft>
                <a:spcPts val="0"/>
              </a:spcAft>
            </a:pPr>
            <a:r>
              <a:rPr lang="en-US" sz="1000" b="1" dirty="0">
                <a:solidFill>
                  <a:schemeClr val="tx1"/>
                </a:solidFill>
                <a:effectLst/>
                <a:latin typeface="Calibri" panose="020F0502020204030204" pitchFamily="34" charset="0"/>
              </a:rPr>
              <a:t># Utility functions</a:t>
            </a:r>
          </a:p>
          <a:p>
            <a:pPr marL="0" marR="0" fontAlgn="t">
              <a:spcBef>
                <a:spcPts val="0"/>
              </a:spcBef>
              <a:spcAft>
                <a:spcPts val="0"/>
              </a:spcAft>
            </a:pPr>
            <a:r>
              <a:rPr lang="en-US" sz="1000" dirty="0">
                <a:solidFill>
                  <a:schemeClr val="tx1"/>
                </a:solidFill>
                <a:effectLst/>
                <a:latin typeface="Calibri" panose="020F0502020204030204" pitchFamily="34" charset="0"/>
              </a:rPr>
              <a:t>def constrain(</a:t>
            </a:r>
            <a:r>
              <a:rPr lang="en-US" sz="1000" dirty="0" err="1">
                <a:solidFill>
                  <a:schemeClr val="tx1"/>
                </a:solidFill>
                <a:effectLst/>
                <a:latin typeface="Calibri" panose="020F0502020204030204" pitchFamily="34" charset="0"/>
              </a:rPr>
              <a:t>val</a:t>
            </a:r>
            <a:r>
              <a:rPr lang="en-US" sz="1000" dirty="0">
                <a:solidFill>
                  <a:schemeClr val="tx1"/>
                </a:solidFill>
                <a:effectLst/>
                <a:latin typeface="Calibri" panose="020F0502020204030204" pitchFamily="34" charset="0"/>
              </a:rPr>
              <a:t>, </a:t>
            </a:r>
            <a:r>
              <a:rPr lang="en-US" sz="1000" dirty="0" err="1">
                <a:solidFill>
                  <a:schemeClr val="tx1"/>
                </a:solidFill>
                <a:effectLst/>
                <a:latin typeface="Calibri" panose="020F0502020204030204" pitchFamily="34" charset="0"/>
              </a:rPr>
              <a:t>min_val</a:t>
            </a:r>
            <a:r>
              <a:rPr lang="en-US" sz="1000" dirty="0">
                <a:solidFill>
                  <a:schemeClr val="tx1"/>
                </a:solidFill>
                <a:effectLst/>
                <a:latin typeface="Calibri" panose="020F0502020204030204" pitchFamily="34" charset="0"/>
              </a:rPr>
              <a:t>, </a:t>
            </a:r>
            <a:r>
              <a:rPr lang="en-US" sz="1000" dirty="0" err="1">
                <a:solidFill>
                  <a:schemeClr val="tx1"/>
                </a:solidFill>
                <a:effectLst/>
                <a:latin typeface="Calibri" panose="020F0502020204030204" pitchFamily="34" charset="0"/>
              </a:rPr>
              <a:t>max_val</a:t>
            </a:r>
            <a:r>
              <a:rPr lang="en-US" sz="1000" dirty="0">
                <a:solidFill>
                  <a:schemeClr val="tx1"/>
                </a:solidFill>
                <a:effectLst/>
                <a:latin typeface="Calibri" panose="020F0502020204030204" pitchFamily="34" charset="0"/>
              </a:rPr>
              <a:t>):</a:t>
            </a:r>
          </a:p>
          <a:p>
            <a:pPr marL="0" marR="0" fontAlgn="t">
              <a:spcBef>
                <a:spcPts val="0"/>
              </a:spcBef>
              <a:spcAft>
                <a:spcPts val="0"/>
              </a:spcAft>
            </a:pPr>
            <a:r>
              <a:rPr lang="en-US" sz="1000" dirty="0">
                <a:solidFill>
                  <a:schemeClr val="tx1"/>
                </a:solidFill>
                <a:effectLst/>
                <a:latin typeface="Calibri" panose="020F0502020204030204" pitchFamily="34" charset="0"/>
              </a:rPr>
              <a:t>    return min(</a:t>
            </a:r>
            <a:r>
              <a:rPr lang="en-US" sz="1000" dirty="0" err="1">
                <a:solidFill>
                  <a:schemeClr val="tx1"/>
                </a:solidFill>
                <a:effectLst/>
                <a:latin typeface="Calibri" panose="020F0502020204030204" pitchFamily="34" charset="0"/>
              </a:rPr>
              <a:t>max_val</a:t>
            </a:r>
            <a:r>
              <a:rPr lang="en-US" sz="1000" dirty="0">
                <a:solidFill>
                  <a:schemeClr val="tx1"/>
                </a:solidFill>
                <a:effectLst/>
                <a:latin typeface="Calibri" panose="020F0502020204030204" pitchFamily="34" charset="0"/>
              </a:rPr>
              <a:t>, max(</a:t>
            </a:r>
            <a:r>
              <a:rPr lang="en-US" sz="1000" dirty="0" err="1">
                <a:solidFill>
                  <a:schemeClr val="tx1"/>
                </a:solidFill>
                <a:effectLst/>
                <a:latin typeface="Calibri" panose="020F0502020204030204" pitchFamily="34" charset="0"/>
              </a:rPr>
              <a:t>min_val</a:t>
            </a:r>
            <a:r>
              <a:rPr lang="en-US" sz="1000" dirty="0">
                <a:solidFill>
                  <a:schemeClr val="tx1"/>
                </a:solidFill>
                <a:effectLst/>
                <a:latin typeface="Calibri" panose="020F0502020204030204" pitchFamily="34" charset="0"/>
              </a:rPr>
              <a:t>, </a:t>
            </a:r>
            <a:r>
              <a:rPr lang="en-US" sz="1000" dirty="0" err="1">
                <a:solidFill>
                  <a:schemeClr val="tx1"/>
                </a:solidFill>
                <a:effectLst/>
                <a:latin typeface="Calibri" panose="020F0502020204030204" pitchFamily="34" charset="0"/>
              </a:rPr>
              <a:t>val</a:t>
            </a:r>
            <a:r>
              <a:rPr lang="en-US" sz="1000" dirty="0">
                <a:solidFill>
                  <a:schemeClr val="tx1"/>
                </a:solidFill>
                <a:effectLst/>
                <a:latin typeface="Calibri" panose="020F0502020204030204" pitchFamily="34" charset="0"/>
              </a:rPr>
              <a:t>))</a:t>
            </a:r>
          </a:p>
          <a:p>
            <a:pPr marL="0" marR="0" fontAlgn="t">
              <a:spcBef>
                <a:spcPts val="0"/>
              </a:spcBef>
              <a:spcAft>
                <a:spcPts val="0"/>
              </a:spcAft>
            </a:pPr>
            <a:r>
              <a:rPr lang="en-US" sz="1000" dirty="0">
                <a:solidFill>
                  <a:schemeClr val="tx1"/>
                </a:solidFill>
                <a:effectLst/>
                <a:latin typeface="Calibri" panose="020F0502020204030204" pitchFamily="34" charset="0"/>
              </a:rPr>
              <a:t> </a:t>
            </a:r>
          </a:p>
          <a:p>
            <a:pPr marL="0" marR="0" fontAlgn="t">
              <a:spcBef>
                <a:spcPts val="0"/>
              </a:spcBef>
              <a:spcAft>
                <a:spcPts val="0"/>
              </a:spcAft>
            </a:pPr>
            <a:r>
              <a:rPr lang="en-US" sz="1000" dirty="0">
                <a:solidFill>
                  <a:schemeClr val="tx1"/>
                </a:solidFill>
                <a:effectLst/>
                <a:latin typeface="Calibri" panose="020F0502020204030204" pitchFamily="34" charset="0"/>
              </a:rPr>
              <a:t>def map(x, </a:t>
            </a:r>
            <a:r>
              <a:rPr lang="en-US" sz="1000" dirty="0" err="1">
                <a:solidFill>
                  <a:schemeClr val="tx1"/>
                </a:solidFill>
                <a:effectLst/>
                <a:latin typeface="Calibri" panose="020F0502020204030204" pitchFamily="34" charset="0"/>
              </a:rPr>
              <a:t>in_min</a:t>
            </a:r>
            <a:r>
              <a:rPr lang="en-US" sz="1000" dirty="0">
                <a:solidFill>
                  <a:schemeClr val="tx1"/>
                </a:solidFill>
                <a:effectLst/>
                <a:latin typeface="Calibri" panose="020F0502020204030204" pitchFamily="34" charset="0"/>
              </a:rPr>
              <a:t>, </a:t>
            </a:r>
            <a:r>
              <a:rPr lang="en-US" sz="1000" dirty="0" err="1">
                <a:solidFill>
                  <a:schemeClr val="tx1"/>
                </a:solidFill>
                <a:effectLst/>
                <a:latin typeface="Calibri" panose="020F0502020204030204" pitchFamily="34" charset="0"/>
              </a:rPr>
              <a:t>in_max</a:t>
            </a:r>
            <a:r>
              <a:rPr lang="en-US" sz="1000" dirty="0">
                <a:solidFill>
                  <a:schemeClr val="tx1"/>
                </a:solidFill>
                <a:effectLst/>
                <a:latin typeface="Calibri" panose="020F0502020204030204" pitchFamily="34" charset="0"/>
              </a:rPr>
              <a:t>, </a:t>
            </a:r>
            <a:r>
              <a:rPr lang="en-US" sz="1000" dirty="0" err="1">
                <a:solidFill>
                  <a:schemeClr val="tx1"/>
                </a:solidFill>
                <a:effectLst/>
                <a:latin typeface="Calibri" panose="020F0502020204030204" pitchFamily="34" charset="0"/>
              </a:rPr>
              <a:t>out_min</a:t>
            </a:r>
            <a:r>
              <a:rPr lang="en-US" sz="1000" dirty="0">
                <a:solidFill>
                  <a:schemeClr val="tx1"/>
                </a:solidFill>
                <a:effectLst/>
                <a:latin typeface="Calibri" panose="020F0502020204030204" pitchFamily="34" charset="0"/>
              </a:rPr>
              <a:t>, </a:t>
            </a:r>
            <a:r>
              <a:rPr lang="en-US" sz="1000" dirty="0" err="1">
                <a:solidFill>
                  <a:schemeClr val="tx1"/>
                </a:solidFill>
                <a:effectLst/>
                <a:latin typeface="Calibri" panose="020F0502020204030204" pitchFamily="34" charset="0"/>
              </a:rPr>
              <a:t>out_max</a:t>
            </a:r>
            <a:r>
              <a:rPr lang="en-US" sz="1000" dirty="0">
                <a:solidFill>
                  <a:schemeClr val="tx1"/>
                </a:solidFill>
                <a:effectLst/>
                <a:latin typeface="Calibri" panose="020F0502020204030204" pitchFamily="34" charset="0"/>
              </a:rPr>
              <a:t>):</a:t>
            </a:r>
          </a:p>
          <a:p>
            <a:pPr marL="0" marR="0" fontAlgn="t">
              <a:spcBef>
                <a:spcPts val="0"/>
              </a:spcBef>
              <a:spcAft>
                <a:spcPts val="0"/>
              </a:spcAft>
            </a:pPr>
            <a:r>
              <a:rPr lang="en-US" sz="1000" dirty="0">
                <a:solidFill>
                  <a:schemeClr val="tx1"/>
                </a:solidFill>
                <a:effectLst/>
                <a:latin typeface="Calibri" panose="020F0502020204030204" pitchFamily="34" charset="0"/>
              </a:rPr>
              <a:t>    return (x - </a:t>
            </a:r>
            <a:r>
              <a:rPr lang="en-US" sz="1000" dirty="0" err="1">
                <a:solidFill>
                  <a:schemeClr val="tx1"/>
                </a:solidFill>
                <a:effectLst/>
                <a:latin typeface="Calibri" panose="020F0502020204030204" pitchFamily="34" charset="0"/>
              </a:rPr>
              <a:t>in_min</a:t>
            </a:r>
            <a:r>
              <a:rPr lang="en-US" sz="1000" dirty="0">
                <a:solidFill>
                  <a:schemeClr val="tx1"/>
                </a:solidFill>
                <a:effectLst/>
                <a:latin typeface="Calibri" panose="020F0502020204030204" pitchFamily="34" charset="0"/>
              </a:rPr>
              <a:t>) * (</a:t>
            </a:r>
            <a:r>
              <a:rPr lang="en-US" sz="1000" dirty="0" err="1">
                <a:solidFill>
                  <a:schemeClr val="tx1"/>
                </a:solidFill>
                <a:effectLst/>
                <a:latin typeface="Calibri" panose="020F0502020204030204" pitchFamily="34" charset="0"/>
              </a:rPr>
              <a:t>out_max</a:t>
            </a:r>
            <a:r>
              <a:rPr lang="en-US" sz="1000" dirty="0">
                <a:solidFill>
                  <a:schemeClr val="tx1"/>
                </a:solidFill>
                <a:effectLst/>
                <a:latin typeface="Calibri" panose="020F0502020204030204" pitchFamily="34" charset="0"/>
              </a:rPr>
              <a:t> - </a:t>
            </a:r>
            <a:r>
              <a:rPr lang="en-US" sz="1000" dirty="0" err="1">
                <a:solidFill>
                  <a:schemeClr val="tx1"/>
                </a:solidFill>
                <a:effectLst/>
                <a:latin typeface="Calibri" panose="020F0502020204030204" pitchFamily="34" charset="0"/>
              </a:rPr>
              <a:t>out_min</a:t>
            </a:r>
            <a:r>
              <a:rPr lang="en-US" sz="1000" dirty="0">
                <a:solidFill>
                  <a:schemeClr val="tx1"/>
                </a:solidFill>
                <a:effectLst/>
                <a:latin typeface="Calibri" panose="020F0502020204030204" pitchFamily="34" charset="0"/>
              </a:rPr>
              <a:t>) / (</a:t>
            </a:r>
            <a:r>
              <a:rPr lang="en-US" sz="1000" dirty="0" err="1">
                <a:solidFill>
                  <a:schemeClr val="tx1"/>
                </a:solidFill>
                <a:effectLst/>
                <a:latin typeface="Calibri" panose="020F0502020204030204" pitchFamily="34" charset="0"/>
              </a:rPr>
              <a:t>in_max</a:t>
            </a:r>
            <a:r>
              <a:rPr lang="en-US" sz="1000" dirty="0">
                <a:solidFill>
                  <a:schemeClr val="tx1"/>
                </a:solidFill>
                <a:effectLst/>
                <a:latin typeface="Calibri" panose="020F0502020204030204" pitchFamily="34" charset="0"/>
              </a:rPr>
              <a:t> - </a:t>
            </a:r>
            <a:r>
              <a:rPr lang="en-US" sz="1000" dirty="0" err="1">
                <a:solidFill>
                  <a:schemeClr val="tx1"/>
                </a:solidFill>
                <a:effectLst/>
                <a:latin typeface="Calibri" panose="020F0502020204030204" pitchFamily="34" charset="0"/>
              </a:rPr>
              <a:t>in_min</a:t>
            </a:r>
            <a:r>
              <a:rPr lang="en-US" sz="1000" dirty="0">
                <a:solidFill>
                  <a:schemeClr val="tx1"/>
                </a:solidFill>
                <a:effectLst/>
                <a:latin typeface="Calibri" panose="020F0502020204030204" pitchFamily="34" charset="0"/>
              </a:rPr>
              <a:t>) + </a:t>
            </a:r>
            <a:r>
              <a:rPr lang="en-US" sz="1000" dirty="0" err="1">
                <a:solidFill>
                  <a:schemeClr val="tx1"/>
                </a:solidFill>
                <a:effectLst/>
                <a:latin typeface="Calibri" panose="020F0502020204030204" pitchFamily="34" charset="0"/>
              </a:rPr>
              <a:t>out_min</a:t>
            </a:r>
            <a:endParaRPr lang="en-US" sz="1000" dirty="0">
              <a:solidFill>
                <a:schemeClr val="tx1"/>
              </a:solidFill>
              <a:effectLst/>
              <a:latin typeface="Calibri" panose="020F0502020204030204" pitchFamily="34" charset="0"/>
            </a:endParaRPr>
          </a:p>
          <a:p>
            <a:pPr marL="0" marR="0" fontAlgn="t">
              <a:spcBef>
                <a:spcPts val="0"/>
              </a:spcBef>
              <a:spcAft>
                <a:spcPts val="0"/>
              </a:spcAft>
            </a:pPr>
            <a:r>
              <a:rPr lang="en-US" sz="1000" dirty="0">
                <a:solidFill>
                  <a:schemeClr val="tx1"/>
                </a:solidFill>
                <a:effectLst/>
                <a:latin typeface="Calibri" panose="020F0502020204030204" pitchFamily="34" charset="0"/>
              </a:rPr>
              <a:t> </a:t>
            </a:r>
          </a:p>
          <a:p>
            <a:pPr marL="0" marR="0" fontAlgn="t">
              <a:spcBef>
                <a:spcPts val="0"/>
              </a:spcBef>
              <a:spcAft>
                <a:spcPts val="0"/>
              </a:spcAft>
            </a:pPr>
            <a:r>
              <a:rPr lang="en-US" sz="1000" b="1" dirty="0">
                <a:solidFill>
                  <a:schemeClr val="tx1"/>
                </a:solidFill>
                <a:effectLst/>
                <a:latin typeface="Calibri" panose="020F0502020204030204" pitchFamily="34" charset="0"/>
              </a:rPr>
              <a:t># Let the sensor initialize</a:t>
            </a:r>
          </a:p>
          <a:p>
            <a:pPr marL="0" marR="0" fontAlgn="t">
              <a:spcBef>
                <a:spcPts val="0"/>
              </a:spcBef>
              <a:spcAft>
                <a:spcPts val="0"/>
              </a:spcAft>
            </a:pPr>
            <a:r>
              <a:rPr lang="en-US" sz="1000" dirty="0" err="1">
                <a:solidFill>
                  <a:schemeClr val="tx1"/>
                </a:solidFill>
                <a:effectLst/>
                <a:latin typeface="Calibri" panose="020F0502020204030204" pitchFamily="34" charset="0"/>
              </a:rPr>
              <a:t>time.sleep</a:t>
            </a:r>
            <a:r>
              <a:rPr lang="en-US" sz="1000" dirty="0">
                <a:solidFill>
                  <a:schemeClr val="tx1"/>
                </a:solidFill>
                <a:effectLst/>
                <a:latin typeface="Calibri" panose="020F0502020204030204" pitchFamily="34" charset="0"/>
              </a:rPr>
              <a:t>(0.1)</a:t>
            </a:r>
          </a:p>
          <a:p>
            <a:pPr marL="0" marR="0" fontAlgn="t">
              <a:spcBef>
                <a:spcPts val="0"/>
              </a:spcBef>
              <a:spcAft>
                <a:spcPts val="0"/>
              </a:spcAft>
            </a:pPr>
            <a:r>
              <a:rPr lang="en-US" sz="1000" dirty="0">
                <a:solidFill>
                  <a:schemeClr val="tx1"/>
                </a:solidFill>
                <a:effectLst/>
                <a:latin typeface="Calibri" panose="020F0502020204030204" pitchFamily="34" charset="0"/>
              </a:rPr>
              <a:t> </a:t>
            </a:r>
          </a:p>
          <a:p>
            <a:pPr marL="0" marR="0" fontAlgn="t">
              <a:spcBef>
                <a:spcPts val="0"/>
              </a:spcBef>
              <a:spcAft>
                <a:spcPts val="0"/>
              </a:spcAft>
            </a:pPr>
            <a:r>
              <a:rPr lang="en-US" sz="1000" dirty="0">
                <a:solidFill>
                  <a:schemeClr val="tx1"/>
                </a:solidFill>
                <a:effectLst/>
                <a:latin typeface="Calibri" panose="020F0502020204030204" pitchFamily="34" charset="0"/>
              </a:rPr>
              <a:t>while True:</a:t>
            </a:r>
          </a:p>
          <a:p>
            <a:pPr marL="0" marR="0" fontAlgn="t">
              <a:spcBef>
                <a:spcPts val="0"/>
              </a:spcBef>
              <a:spcAft>
                <a:spcPts val="0"/>
              </a:spcAft>
            </a:pPr>
            <a:r>
              <a:rPr lang="en-US" sz="1000" dirty="0">
                <a:solidFill>
                  <a:schemeClr val="tx1"/>
                </a:solidFill>
                <a:effectLst/>
                <a:latin typeface="Calibri" panose="020F0502020204030204" pitchFamily="34" charset="0"/>
              </a:rPr>
              <a:t>    # Read the pixels</a:t>
            </a:r>
          </a:p>
          <a:p>
            <a:pPr marL="0" marR="0" fontAlgn="t">
              <a:spcBef>
                <a:spcPts val="0"/>
              </a:spcBef>
              <a:spcAft>
                <a:spcPts val="0"/>
              </a:spcAft>
            </a:pPr>
            <a:r>
              <a:rPr lang="en-US" sz="1000" dirty="0">
                <a:solidFill>
                  <a:schemeClr val="tx1"/>
                </a:solidFill>
                <a:effectLst/>
                <a:latin typeface="Calibri" panose="020F0502020204030204" pitchFamily="34" charset="0"/>
              </a:rPr>
              <a:t>    pixels = </a:t>
            </a:r>
            <a:r>
              <a:rPr lang="en-US" sz="1000" dirty="0" err="1">
                <a:solidFill>
                  <a:schemeClr val="tx1"/>
                </a:solidFill>
                <a:effectLst/>
                <a:latin typeface="Calibri" panose="020F0502020204030204" pitchFamily="34" charset="0"/>
              </a:rPr>
              <a:t>sensor.readPixels</a:t>
            </a:r>
            <a:r>
              <a:rPr lang="en-US" sz="1000" dirty="0">
                <a:solidFill>
                  <a:schemeClr val="tx1"/>
                </a:solidFill>
                <a:effectLst/>
                <a:latin typeface="Calibri" panose="020F0502020204030204" pitchFamily="34" charset="0"/>
              </a:rPr>
              <a:t>()</a:t>
            </a:r>
          </a:p>
          <a:p>
            <a:pPr marL="0" marR="0" fontAlgn="t">
              <a:spcBef>
                <a:spcPts val="0"/>
              </a:spcBef>
              <a:spcAft>
                <a:spcPts val="0"/>
              </a:spcAft>
            </a:pPr>
            <a:r>
              <a:rPr lang="en-US" sz="1000" dirty="0">
                <a:solidFill>
                  <a:schemeClr val="tx1"/>
                </a:solidFill>
                <a:effectLst/>
                <a:latin typeface="Calibri" panose="020F0502020204030204" pitchFamily="34" charset="0"/>
              </a:rPr>
              <a:t>    pixels = [map(p, MINTEMP, MAXTEMP, 0, COLORDEPTH - 1) for p in pixels]</a:t>
            </a:r>
          </a:p>
          <a:p>
            <a:pPr marL="0" marR="0" fontAlgn="t">
              <a:spcBef>
                <a:spcPts val="0"/>
              </a:spcBef>
              <a:spcAft>
                <a:spcPts val="0"/>
              </a:spcAft>
            </a:pPr>
            <a:r>
              <a:rPr lang="en-US" sz="1000" dirty="0">
                <a:solidFill>
                  <a:schemeClr val="tx1"/>
                </a:solidFill>
                <a:effectLst/>
                <a:latin typeface="Calibri" panose="020F0502020204030204" pitchFamily="34" charset="0"/>
              </a:rPr>
              <a:t> </a:t>
            </a:r>
          </a:p>
          <a:p>
            <a:pPr marL="0" marR="0" fontAlgn="t">
              <a:spcBef>
                <a:spcPts val="0"/>
              </a:spcBef>
              <a:spcAft>
                <a:spcPts val="0"/>
              </a:spcAft>
            </a:pPr>
            <a:r>
              <a:rPr lang="en-US" sz="1000" b="1" dirty="0">
                <a:solidFill>
                  <a:schemeClr val="tx1"/>
                </a:solidFill>
                <a:effectLst/>
                <a:latin typeface="Calibri" panose="020F0502020204030204" pitchFamily="34" charset="0"/>
              </a:rPr>
              <a:t>    # Perform interpolation</a:t>
            </a:r>
          </a:p>
          <a:p>
            <a:pPr marL="0" marR="0" fontAlgn="t">
              <a:spcBef>
                <a:spcPts val="0"/>
              </a:spcBef>
              <a:spcAft>
                <a:spcPts val="0"/>
              </a:spcAft>
            </a:pPr>
            <a:r>
              <a:rPr lang="en-US" sz="1000" dirty="0">
                <a:solidFill>
                  <a:schemeClr val="tx1"/>
                </a:solidFill>
                <a:effectLst/>
                <a:latin typeface="Calibri" panose="020F0502020204030204" pitchFamily="34" charset="0"/>
              </a:rPr>
              <a:t>    points = [(</a:t>
            </a:r>
            <a:r>
              <a:rPr lang="en-US" sz="1000" dirty="0" err="1">
                <a:solidFill>
                  <a:schemeClr val="tx1"/>
                </a:solidFill>
                <a:effectLst/>
                <a:latin typeface="Calibri" panose="020F0502020204030204" pitchFamily="34" charset="0"/>
              </a:rPr>
              <a:t>math.floor</a:t>
            </a:r>
            <a:r>
              <a:rPr lang="en-US" sz="1000" dirty="0">
                <a:solidFill>
                  <a:schemeClr val="tx1"/>
                </a:solidFill>
                <a:effectLst/>
                <a:latin typeface="Calibri" panose="020F0502020204030204" pitchFamily="34" charset="0"/>
              </a:rPr>
              <a:t>(ix / 8), (ix % 8)) for ix in range(0, 64)]</a:t>
            </a:r>
          </a:p>
          <a:p>
            <a:pPr marL="0" marR="0" fontAlgn="t">
              <a:spcBef>
                <a:spcPts val="0"/>
              </a:spcBef>
              <a:spcAft>
                <a:spcPts val="0"/>
              </a:spcAft>
            </a:pPr>
            <a:r>
              <a:rPr lang="en-US" sz="1000" dirty="0">
                <a:solidFill>
                  <a:schemeClr val="tx1"/>
                </a:solidFill>
                <a:effectLst/>
                <a:latin typeface="Calibri" panose="020F0502020204030204" pitchFamily="34" charset="0"/>
              </a:rPr>
              <a:t>    </a:t>
            </a:r>
            <a:r>
              <a:rPr lang="en-US" sz="1000" dirty="0" err="1">
                <a:solidFill>
                  <a:schemeClr val="tx1"/>
                </a:solidFill>
                <a:effectLst/>
                <a:latin typeface="Calibri" panose="020F0502020204030204" pitchFamily="34" charset="0"/>
              </a:rPr>
              <a:t>grid_x</a:t>
            </a:r>
            <a:r>
              <a:rPr lang="en-US" sz="1000" dirty="0">
                <a:solidFill>
                  <a:schemeClr val="tx1"/>
                </a:solidFill>
                <a:effectLst/>
                <a:latin typeface="Calibri" panose="020F0502020204030204" pitchFamily="34" charset="0"/>
              </a:rPr>
              <a:t>, </a:t>
            </a:r>
            <a:r>
              <a:rPr lang="en-US" sz="1000" dirty="0" err="1">
                <a:solidFill>
                  <a:schemeClr val="tx1"/>
                </a:solidFill>
                <a:effectLst/>
                <a:latin typeface="Calibri" panose="020F0502020204030204" pitchFamily="34" charset="0"/>
              </a:rPr>
              <a:t>grid_y</a:t>
            </a:r>
            <a:r>
              <a:rPr lang="en-US" sz="1000" dirty="0">
                <a:solidFill>
                  <a:schemeClr val="tx1"/>
                </a:solidFill>
                <a:effectLst/>
                <a:latin typeface="Calibri" panose="020F0502020204030204" pitchFamily="34" charset="0"/>
              </a:rPr>
              <a:t> = </a:t>
            </a:r>
            <a:r>
              <a:rPr lang="en-US" sz="1000" dirty="0" err="1">
                <a:solidFill>
                  <a:schemeClr val="tx1"/>
                </a:solidFill>
                <a:effectLst/>
                <a:latin typeface="Calibri" panose="020F0502020204030204" pitchFamily="34" charset="0"/>
              </a:rPr>
              <a:t>np.mgrid</a:t>
            </a:r>
            <a:r>
              <a:rPr lang="en-US" sz="1000" dirty="0">
                <a:solidFill>
                  <a:schemeClr val="tx1"/>
                </a:solidFill>
                <a:effectLst/>
                <a:latin typeface="Calibri" panose="020F0502020204030204" pitchFamily="34" charset="0"/>
              </a:rPr>
              <a:t>[0:7:32j, 0:7:32j]</a:t>
            </a:r>
          </a:p>
          <a:p>
            <a:pPr marL="0" marR="0" fontAlgn="t">
              <a:spcBef>
                <a:spcPts val="0"/>
              </a:spcBef>
              <a:spcAft>
                <a:spcPts val="0"/>
              </a:spcAft>
            </a:pPr>
            <a:r>
              <a:rPr lang="en-US" sz="1000" dirty="0">
                <a:solidFill>
                  <a:schemeClr val="tx1"/>
                </a:solidFill>
                <a:effectLst/>
                <a:latin typeface="Calibri" panose="020F0502020204030204" pitchFamily="34" charset="0"/>
              </a:rPr>
              <a:t>    bicubic = </a:t>
            </a:r>
            <a:r>
              <a:rPr lang="en-US" sz="1000" dirty="0" err="1">
                <a:solidFill>
                  <a:schemeClr val="tx1"/>
                </a:solidFill>
                <a:effectLst/>
                <a:latin typeface="Calibri" panose="020F0502020204030204" pitchFamily="34" charset="0"/>
              </a:rPr>
              <a:t>griddata</a:t>
            </a:r>
            <a:r>
              <a:rPr lang="en-US" sz="1000" dirty="0">
                <a:solidFill>
                  <a:schemeClr val="tx1"/>
                </a:solidFill>
                <a:effectLst/>
                <a:latin typeface="Calibri" panose="020F0502020204030204" pitchFamily="34" charset="0"/>
              </a:rPr>
              <a:t>(points, pixels, (</a:t>
            </a:r>
            <a:r>
              <a:rPr lang="en-US" sz="1000" dirty="0" err="1">
                <a:solidFill>
                  <a:schemeClr val="tx1"/>
                </a:solidFill>
                <a:effectLst/>
                <a:latin typeface="Calibri" panose="020F0502020204030204" pitchFamily="34" charset="0"/>
              </a:rPr>
              <a:t>grid_x</a:t>
            </a:r>
            <a:r>
              <a:rPr lang="en-US" sz="1000" dirty="0">
                <a:solidFill>
                  <a:schemeClr val="tx1"/>
                </a:solidFill>
                <a:effectLst/>
                <a:latin typeface="Calibri" panose="020F0502020204030204" pitchFamily="34" charset="0"/>
              </a:rPr>
              <a:t>, </a:t>
            </a:r>
            <a:r>
              <a:rPr lang="en-US" sz="1000" dirty="0" err="1">
                <a:solidFill>
                  <a:schemeClr val="tx1"/>
                </a:solidFill>
                <a:effectLst/>
                <a:latin typeface="Calibri" panose="020F0502020204030204" pitchFamily="34" charset="0"/>
              </a:rPr>
              <a:t>grid_y</a:t>
            </a:r>
            <a:r>
              <a:rPr lang="en-US" sz="1000" dirty="0">
                <a:solidFill>
                  <a:schemeClr val="tx1"/>
                </a:solidFill>
                <a:effectLst/>
                <a:latin typeface="Calibri" panose="020F0502020204030204" pitchFamily="34" charset="0"/>
              </a:rPr>
              <a:t>), method='cubic’)</a:t>
            </a:r>
          </a:p>
          <a:p>
            <a:pPr marL="0" marR="0" fontAlgn="t">
              <a:spcBef>
                <a:spcPts val="0"/>
              </a:spcBef>
              <a:spcAft>
                <a:spcPts val="0"/>
              </a:spcAft>
            </a:pPr>
            <a:r>
              <a:rPr lang="en-US" sz="1000" dirty="0">
                <a:solidFill>
                  <a:schemeClr val="tx1"/>
                </a:solidFill>
                <a:effectLst/>
                <a:latin typeface="Calibri" panose="020F0502020204030204" pitchFamily="34" charset="0"/>
              </a:rPr>
              <a:t> </a:t>
            </a:r>
          </a:p>
          <a:p>
            <a:pPr marL="0" marR="0" fontAlgn="t">
              <a:spcBef>
                <a:spcPts val="0"/>
              </a:spcBef>
              <a:spcAft>
                <a:spcPts val="0"/>
              </a:spcAft>
            </a:pPr>
            <a:r>
              <a:rPr lang="en-US" sz="1000" dirty="0">
                <a:solidFill>
                  <a:schemeClr val="tx1"/>
                </a:solidFill>
                <a:effectLst/>
                <a:latin typeface="Calibri" panose="020F0502020204030204" pitchFamily="34" charset="0"/>
              </a:rPr>
              <a:t> </a:t>
            </a:r>
          </a:p>
          <a:p>
            <a:pPr marL="0" marR="0" fontAlgn="t">
              <a:spcBef>
                <a:spcPts val="0"/>
              </a:spcBef>
              <a:spcAft>
                <a:spcPts val="0"/>
              </a:spcAft>
            </a:pPr>
            <a:endParaRPr lang="en-US" sz="1000" dirty="0">
              <a:solidFill>
                <a:schemeClr val="tx1"/>
              </a:solidFill>
              <a:effectLst/>
              <a:latin typeface="Calibri" panose="020F0502020204030204" pitchFamily="34" charset="0"/>
            </a:endParaRPr>
          </a:p>
        </p:txBody>
      </p:sp>
      <p:sp>
        <p:nvSpPr>
          <p:cNvPr id="6" name="TextBox 5">
            <a:extLst>
              <a:ext uri="{FF2B5EF4-FFF2-40B4-BE49-F238E27FC236}">
                <a16:creationId xmlns:a16="http://schemas.microsoft.com/office/drawing/2014/main" id="{54D671AC-41D3-9DF3-8F34-0A1A30747D61}"/>
              </a:ext>
            </a:extLst>
          </p:cNvPr>
          <p:cNvSpPr txBox="1"/>
          <p:nvPr/>
        </p:nvSpPr>
        <p:spPr>
          <a:xfrm>
            <a:off x="4645830" y="1233204"/>
            <a:ext cx="3958420" cy="3277820"/>
          </a:xfrm>
          <a:prstGeom prst="rect">
            <a:avLst/>
          </a:prstGeom>
          <a:noFill/>
          <a:ln>
            <a:solidFill>
              <a:schemeClr val="tx1"/>
            </a:solidFill>
          </a:ln>
        </p:spPr>
        <p:txBody>
          <a:bodyPr wrap="square" rtlCol="0">
            <a:spAutoFit/>
          </a:bodyPr>
          <a:lstStyle/>
          <a:p>
            <a:pPr marL="0" marR="0" fontAlgn="t">
              <a:spcBef>
                <a:spcPts val="0"/>
              </a:spcBef>
              <a:spcAft>
                <a:spcPts val="0"/>
              </a:spcAft>
            </a:pPr>
            <a:r>
              <a:rPr lang="en-US" sz="900" b="1" dirty="0">
                <a:solidFill>
                  <a:schemeClr val="tx1"/>
                </a:solidFill>
                <a:effectLst/>
                <a:latin typeface="Calibri" panose="020F0502020204030204" pitchFamily="34" charset="0"/>
              </a:rPr>
              <a:t># Draw everything on the display</a:t>
            </a:r>
          </a:p>
          <a:p>
            <a:pPr marL="0" marR="0" fontAlgn="t">
              <a:spcBef>
                <a:spcPts val="0"/>
              </a:spcBef>
              <a:spcAft>
                <a:spcPts val="0"/>
              </a:spcAft>
            </a:pPr>
            <a:r>
              <a:rPr lang="en-US" sz="900" dirty="0">
                <a:solidFill>
                  <a:schemeClr val="tx1"/>
                </a:solidFill>
                <a:effectLst/>
                <a:latin typeface="Calibri" panose="020F0502020204030204" pitchFamily="34" charset="0"/>
              </a:rPr>
              <a:t>    for ix, row in enumerate(bicubic):</a:t>
            </a:r>
          </a:p>
          <a:p>
            <a:pPr marL="0" marR="0" fontAlgn="t">
              <a:spcBef>
                <a:spcPts val="0"/>
              </a:spcBef>
              <a:spcAft>
                <a:spcPts val="0"/>
              </a:spcAft>
            </a:pPr>
            <a:r>
              <a:rPr lang="en-US" sz="900" dirty="0">
                <a:solidFill>
                  <a:schemeClr val="tx1"/>
                </a:solidFill>
                <a:effectLst/>
                <a:latin typeface="Calibri" panose="020F0502020204030204" pitchFamily="34" charset="0"/>
              </a:rPr>
              <a:t>        for </a:t>
            </a:r>
            <a:r>
              <a:rPr lang="en-US" sz="900" dirty="0" err="1">
                <a:solidFill>
                  <a:schemeClr val="tx1"/>
                </a:solidFill>
                <a:effectLst/>
                <a:latin typeface="Calibri" panose="020F0502020204030204" pitchFamily="34" charset="0"/>
              </a:rPr>
              <a:t>jx</a:t>
            </a:r>
            <a:r>
              <a:rPr lang="en-US" sz="900" dirty="0">
                <a:solidFill>
                  <a:schemeClr val="tx1"/>
                </a:solidFill>
                <a:effectLst/>
                <a:latin typeface="Calibri" panose="020F0502020204030204" pitchFamily="34" charset="0"/>
              </a:rPr>
              <a:t>, pixel in enumerate(row):</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pygame.draw.rect</a:t>
            </a:r>
            <a:r>
              <a:rPr lang="en-US" sz="900" dirty="0">
                <a:solidFill>
                  <a:schemeClr val="tx1"/>
                </a:solidFill>
                <a:effectLst/>
                <a:latin typeface="Calibri" panose="020F0502020204030204" pitchFamily="34" charset="0"/>
              </a:rPr>
              <a:t>(lcd, colors[constrain(int(pixel), 0, COLORDEPTH - 1)],</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displayPixelHeight</a:t>
            </a:r>
            <a:r>
              <a:rPr lang="en-US" sz="900" dirty="0">
                <a:solidFill>
                  <a:schemeClr val="tx1"/>
                </a:solidFill>
                <a:effectLst/>
                <a:latin typeface="Calibri" panose="020F0502020204030204" pitchFamily="34" charset="0"/>
              </a:rPr>
              <a:t> * ix, </a:t>
            </a:r>
            <a:r>
              <a:rPr lang="en-US" sz="900" dirty="0" err="1">
                <a:solidFill>
                  <a:schemeClr val="tx1"/>
                </a:solidFill>
                <a:effectLst/>
                <a:latin typeface="Calibri" panose="020F0502020204030204" pitchFamily="34" charset="0"/>
              </a:rPr>
              <a:t>displayPixelWidth</a:t>
            </a:r>
            <a:r>
              <a:rPr lang="en-US" sz="900" dirty="0">
                <a:solidFill>
                  <a:schemeClr val="tx1"/>
                </a:solidFill>
                <a:effectLst/>
                <a:latin typeface="Calibri" panose="020F0502020204030204" pitchFamily="34" charset="0"/>
              </a:rPr>
              <a:t> * </a:t>
            </a:r>
            <a:r>
              <a:rPr lang="en-US" sz="900" dirty="0" err="1">
                <a:solidFill>
                  <a:schemeClr val="tx1"/>
                </a:solidFill>
                <a:effectLst/>
                <a:latin typeface="Calibri" panose="020F0502020204030204" pitchFamily="34" charset="0"/>
              </a:rPr>
              <a:t>jx</a:t>
            </a: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displayPixelHeight</a:t>
            </a: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displayPixelWidth</a:t>
            </a:r>
            <a:r>
              <a:rPr lang="en-US" sz="900" dirty="0">
                <a:solidFill>
                  <a:schemeClr val="tx1"/>
                </a:solidFill>
                <a:effectLst/>
                <a:latin typeface="Calibri" panose="020F0502020204030204" pitchFamily="34" charset="0"/>
              </a:rPr>
              <a:t>))</a:t>
            </a:r>
          </a:p>
          <a:p>
            <a:pPr marL="0" marR="0" fontAlgn="t">
              <a:spcBef>
                <a:spcPts val="0"/>
              </a:spcBef>
              <a:spcAft>
                <a:spcPts val="0"/>
              </a:spcAft>
            </a:pPr>
            <a:r>
              <a:rPr lang="en-US" sz="900" dirty="0">
                <a:solidFill>
                  <a:schemeClr val="tx1"/>
                </a:solidFill>
                <a:effectLst/>
                <a:latin typeface="Calibri" panose="020F0502020204030204" pitchFamily="34" charset="0"/>
              </a:rPr>
              <a:t> </a:t>
            </a:r>
          </a:p>
          <a:p>
            <a:pPr marL="0" marR="0" fontAlgn="t">
              <a:spcBef>
                <a:spcPts val="0"/>
              </a:spcBef>
              <a:spcAft>
                <a:spcPts val="0"/>
              </a:spcAft>
            </a:pPr>
            <a:r>
              <a:rPr lang="en-US" sz="900" dirty="0">
                <a:solidFill>
                  <a:schemeClr val="tx1"/>
                </a:solidFill>
                <a:effectLst/>
                <a:latin typeface="Calibri" panose="020F0502020204030204" pitchFamily="34" charset="0"/>
              </a:rPr>
              <a:t># Update the </a:t>
            </a:r>
            <a:r>
              <a:rPr lang="en-US" sz="900" dirty="0" err="1">
                <a:solidFill>
                  <a:schemeClr val="tx1"/>
                </a:solidFill>
                <a:effectLst/>
                <a:latin typeface="Calibri" panose="020F0502020204030204" pitchFamily="34" charset="0"/>
              </a:rPr>
              <a:t>pygame</a:t>
            </a:r>
            <a:r>
              <a:rPr lang="en-US" sz="900" dirty="0">
                <a:solidFill>
                  <a:schemeClr val="tx1"/>
                </a:solidFill>
                <a:effectLst/>
                <a:latin typeface="Calibri" panose="020F0502020204030204" pitchFamily="34" charset="0"/>
              </a:rPr>
              <a:t> display</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pygame.display.update</a:t>
            </a:r>
            <a:r>
              <a:rPr lang="en-US" sz="900" dirty="0">
                <a:solidFill>
                  <a:schemeClr val="tx1"/>
                </a:solidFill>
                <a:effectLst/>
                <a:latin typeface="Calibri" panose="020F0502020204030204" pitchFamily="34" charset="0"/>
              </a:rPr>
              <a:t>()</a:t>
            </a:r>
          </a:p>
          <a:p>
            <a:pPr marL="0" marR="0" fontAlgn="t">
              <a:spcBef>
                <a:spcPts val="0"/>
              </a:spcBef>
              <a:spcAft>
                <a:spcPts val="0"/>
              </a:spcAft>
            </a:pPr>
            <a:r>
              <a:rPr lang="en-US" sz="900" dirty="0">
                <a:solidFill>
                  <a:schemeClr val="tx1"/>
                </a:solidFill>
                <a:effectLst/>
                <a:latin typeface="Calibri" panose="020F0502020204030204" pitchFamily="34" charset="0"/>
              </a:rPr>
              <a:t> </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b="1" dirty="0">
                <a:solidFill>
                  <a:schemeClr val="tx1"/>
                </a:solidFill>
                <a:effectLst/>
                <a:latin typeface="Calibri" panose="020F0502020204030204" pitchFamily="34" charset="0"/>
              </a:rPr>
              <a:t># Calculate the average temperature</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average_temp</a:t>
            </a:r>
            <a:r>
              <a:rPr lang="en-US" sz="900" dirty="0">
                <a:solidFill>
                  <a:schemeClr val="tx1"/>
                </a:solidFill>
                <a:effectLst/>
                <a:latin typeface="Calibri" panose="020F0502020204030204" pitchFamily="34" charset="0"/>
              </a:rPr>
              <a:t> = </a:t>
            </a:r>
            <a:r>
              <a:rPr lang="en-US" sz="900" dirty="0" err="1">
                <a:solidFill>
                  <a:schemeClr val="tx1"/>
                </a:solidFill>
                <a:effectLst/>
                <a:latin typeface="Calibri" panose="020F0502020204030204" pitchFamily="34" charset="0"/>
              </a:rPr>
              <a:t>np.mean</a:t>
            </a:r>
            <a:r>
              <a:rPr lang="en-US" sz="900" dirty="0">
                <a:solidFill>
                  <a:schemeClr val="tx1"/>
                </a:solidFill>
                <a:effectLst/>
                <a:latin typeface="Calibri" panose="020F0502020204030204" pitchFamily="34" charset="0"/>
              </a:rPr>
              <a:t>(bicubic)</a:t>
            </a:r>
          </a:p>
          <a:p>
            <a:pPr marL="0" marR="0" fontAlgn="t">
              <a:spcBef>
                <a:spcPts val="0"/>
              </a:spcBef>
              <a:spcAft>
                <a:spcPts val="0"/>
              </a:spcAft>
            </a:pPr>
            <a:r>
              <a:rPr lang="en-US" sz="900" dirty="0">
                <a:solidFill>
                  <a:schemeClr val="tx1"/>
                </a:solidFill>
                <a:effectLst/>
                <a:latin typeface="Calibri" panose="020F0502020204030204" pitchFamily="34" charset="0"/>
              </a:rPr>
              <a:t> </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b="1" dirty="0">
                <a:solidFill>
                  <a:schemeClr val="tx1"/>
                </a:solidFill>
                <a:effectLst/>
                <a:latin typeface="Calibri" panose="020F0502020204030204" pitchFamily="34" charset="0"/>
              </a:rPr>
              <a:t># Determine LED status based on temperature thresholds</a:t>
            </a:r>
          </a:p>
          <a:p>
            <a:pPr marL="0" marR="0" fontAlgn="t">
              <a:spcBef>
                <a:spcPts val="0"/>
              </a:spcBef>
              <a:spcAft>
                <a:spcPts val="0"/>
              </a:spcAft>
            </a:pPr>
            <a:r>
              <a:rPr lang="en-US" sz="900" dirty="0">
                <a:solidFill>
                  <a:schemeClr val="tx1"/>
                </a:solidFill>
                <a:effectLst/>
                <a:latin typeface="Calibri" panose="020F0502020204030204" pitchFamily="34" charset="0"/>
              </a:rPr>
              <a:t>    if </a:t>
            </a:r>
            <a:r>
              <a:rPr lang="en-US" sz="900" dirty="0" err="1">
                <a:solidFill>
                  <a:schemeClr val="tx1"/>
                </a:solidFill>
                <a:effectLst/>
                <a:latin typeface="Calibri" panose="020F0502020204030204" pitchFamily="34" charset="0"/>
              </a:rPr>
              <a:t>average_temp</a:t>
            </a:r>
            <a:r>
              <a:rPr lang="en-US" sz="900" dirty="0">
                <a:solidFill>
                  <a:schemeClr val="tx1"/>
                </a:solidFill>
                <a:effectLst/>
                <a:latin typeface="Calibri" panose="020F0502020204030204" pitchFamily="34" charset="0"/>
              </a:rPr>
              <a:t> &lt; LOW_THRESHOLD:</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GPIO.output</a:t>
            </a:r>
            <a:r>
              <a:rPr lang="en-US" sz="900" dirty="0">
                <a:solidFill>
                  <a:schemeClr val="tx1"/>
                </a:solidFill>
                <a:effectLst/>
                <a:latin typeface="Calibri" panose="020F0502020204030204" pitchFamily="34" charset="0"/>
              </a:rPr>
              <a:t>(GREEN_LED_PIN, GPIO.HIGH)</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GPIO.output</a:t>
            </a:r>
            <a:r>
              <a:rPr lang="en-US" sz="900" dirty="0">
                <a:solidFill>
                  <a:schemeClr val="tx1"/>
                </a:solidFill>
                <a:effectLst/>
                <a:latin typeface="Calibri" panose="020F0502020204030204" pitchFamily="34" charset="0"/>
              </a:rPr>
              <a:t>(RED_LED_PIN, GPIO.LOW)</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elif</a:t>
            </a: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average_temp</a:t>
            </a:r>
            <a:r>
              <a:rPr lang="en-US" sz="900" dirty="0">
                <a:solidFill>
                  <a:schemeClr val="tx1"/>
                </a:solidFill>
                <a:effectLst/>
                <a:latin typeface="Calibri" panose="020F0502020204030204" pitchFamily="34" charset="0"/>
              </a:rPr>
              <a:t> &gt; HIGH_THRESHOLD:</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GPIO.output</a:t>
            </a:r>
            <a:r>
              <a:rPr lang="en-US" sz="900" dirty="0">
                <a:solidFill>
                  <a:schemeClr val="tx1"/>
                </a:solidFill>
                <a:effectLst/>
                <a:latin typeface="Calibri" panose="020F0502020204030204" pitchFamily="34" charset="0"/>
              </a:rPr>
              <a:t>(GREEN_LED_PIN, GPIO.LOW)</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GPIO.output</a:t>
            </a:r>
            <a:r>
              <a:rPr lang="en-US" sz="900" dirty="0">
                <a:solidFill>
                  <a:schemeClr val="tx1"/>
                </a:solidFill>
                <a:effectLst/>
                <a:latin typeface="Calibri" panose="020F0502020204030204" pitchFamily="34" charset="0"/>
              </a:rPr>
              <a:t>(RED_LED_PIN, GPIO.HIGH)</a:t>
            </a:r>
          </a:p>
          <a:p>
            <a:pPr marL="0" marR="0" fontAlgn="t">
              <a:spcBef>
                <a:spcPts val="0"/>
              </a:spcBef>
              <a:spcAft>
                <a:spcPts val="0"/>
              </a:spcAft>
            </a:pPr>
            <a:r>
              <a:rPr lang="en-US" sz="900" dirty="0">
                <a:solidFill>
                  <a:schemeClr val="tx1"/>
                </a:solidFill>
                <a:effectLst/>
                <a:latin typeface="Calibri" panose="020F0502020204030204" pitchFamily="34" charset="0"/>
              </a:rPr>
              <a:t>    else:</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GPIO.output</a:t>
            </a:r>
            <a:r>
              <a:rPr lang="en-US" sz="900" dirty="0">
                <a:solidFill>
                  <a:schemeClr val="tx1"/>
                </a:solidFill>
                <a:effectLst/>
                <a:latin typeface="Calibri" panose="020F0502020204030204" pitchFamily="34" charset="0"/>
              </a:rPr>
              <a:t>(GREEN_LED_PIN, GPIO.LOW)</a:t>
            </a:r>
          </a:p>
          <a:p>
            <a:pPr marL="0" marR="0" fontAlgn="t">
              <a:spcBef>
                <a:spcPts val="0"/>
              </a:spcBef>
              <a:spcAft>
                <a:spcPts val="0"/>
              </a:spcAft>
            </a:pPr>
            <a:r>
              <a:rPr lang="en-US" sz="900" dirty="0">
                <a:solidFill>
                  <a:schemeClr val="tx1"/>
                </a:solidFill>
                <a:effectLst/>
                <a:latin typeface="Calibri" panose="020F0502020204030204" pitchFamily="34" charset="0"/>
              </a:rPr>
              <a:t>        </a:t>
            </a:r>
            <a:r>
              <a:rPr lang="en-US" sz="900" dirty="0" err="1">
                <a:solidFill>
                  <a:schemeClr val="tx1"/>
                </a:solidFill>
                <a:effectLst/>
                <a:latin typeface="Calibri" panose="020F0502020204030204" pitchFamily="34" charset="0"/>
              </a:rPr>
              <a:t>GPIO.output</a:t>
            </a:r>
            <a:r>
              <a:rPr lang="en-US" sz="900" dirty="0">
                <a:solidFill>
                  <a:schemeClr val="tx1"/>
                </a:solidFill>
                <a:effectLst/>
                <a:latin typeface="Calibri" panose="020F0502020204030204" pitchFamily="34" charset="0"/>
              </a:rPr>
              <a:t>(RED_LED_PIN, GPIO.LOW)</a:t>
            </a:r>
            <a:endParaRPr lang="en-US" sz="900" dirty="0">
              <a:solidFill>
                <a:schemeClr val="tx1"/>
              </a:solidFill>
            </a:endParaRPr>
          </a:p>
        </p:txBody>
      </p:sp>
    </p:spTree>
    <p:extLst>
      <p:ext uri="{BB962C8B-B14F-4D97-AF65-F5344CB8AC3E}">
        <p14:creationId xmlns:p14="http://schemas.microsoft.com/office/powerpoint/2010/main" val="40392000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49"/>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26</a:t>
            </a:fld>
            <a:endParaRPr/>
          </a:p>
        </p:txBody>
      </p:sp>
      <p:sp>
        <p:nvSpPr>
          <p:cNvPr id="366" name="Google Shape;366;p49"/>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US" dirty="0"/>
              <a:t>Performance Analysis</a:t>
            </a:r>
            <a:endParaRPr dirty="0"/>
          </a:p>
        </p:txBody>
      </p:sp>
      <p:sp>
        <p:nvSpPr>
          <p:cNvPr id="367" name="Google Shape;367;p49"/>
          <p:cNvSpPr txBox="1">
            <a:spLocks noGrp="1"/>
          </p:cNvSpPr>
          <p:nvPr>
            <p:ph type="body" idx="1"/>
          </p:nvPr>
        </p:nvSpPr>
        <p:spPr>
          <a:xfrm>
            <a:off x="936477" y="866776"/>
            <a:ext cx="7886700" cy="333300"/>
          </a:xfrm>
          <a:prstGeom prst="rect">
            <a:avLst/>
          </a:prstGeom>
        </p:spPr>
        <p:txBody>
          <a:bodyPr spcFirstLastPara="1" wrap="square" lIns="68575" tIns="34275" rIns="68575" bIns="34275" anchor="t" anchorCtr="0">
            <a:normAutofit fontScale="25000" lnSpcReduction="20000"/>
          </a:bodyPr>
          <a:lstStyle/>
          <a:p>
            <a:pPr marL="0" lvl="0" indent="0" algn="l" rtl="0">
              <a:spcBef>
                <a:spcPts val="800"/>
              </a:spcBef>
              <a:spcAft>
                <a:spcPts val="1200"/>
              </a:spcAft>
              <a:buNone/>
            </a:pPr>
            <a:endParaRPr dirty="0"/>
          </a:p>
        </p:txBody>
      </p:sp>
      <p:pic>
        <p:nvPicPr>
          <p:cNvPr id="3" name="Picture 2" descr="A picture containing electronics, electrical wiring, electronic engineering, cable&#10;&#10;Description automatically generated">
            <a:extLst>
              <a:ext uri="{FF2B5EF4-FFF2-40B4-BE49-F238E27FC236}">
                <a16:creationId xmlns:a16="http://schemas.microsoft.com/office/drawing/2014/main" id="{B469476A-7C4D-1B2D-D93D-FF1D636E0545}"/>
              </a:ext>
            </a:extLst>
          </p:cNvPr>
          <p:cNvPicPr>
            <a:picLocks noChangeAspect="1"/>
          </p:cNvPicPr>
          <p:nvPr/>
        </p:nvPicPr>
        <p:blipFill rotWithShape="1">
          <a:blip r:embed="rId3"/>
          <a:srcRect r="28071"/>
          <a:stretch/>
        </p:blipFill>
        <p:spPr>
          <a:xfrm rot="5400000">
            <a:off x="882395" y="1435971"/>
            <a:ext cx="2966827" cy="3458063"/>
          </a:xfrm>
          <a:prstGeom prst="rect">
            <a:avLst/>
          </a:prstGeom>
          <a:ln>
            <a:solidFill>
              <a:schemeClr val="tx2"/>
            </a:solidFill>
          </a:ln>
          <a:effectLst>
            <a:outerShdw blurRad="63500" sx="102000" sy="102000" algn="ctr" rotWithShape="0">
              <a:prstClr val="black">
                <a:alpha val="40000"/>
              </a:prstClr>
            </a:outerShdw>
          </a:effectLst>
        </p:spPr>
      </p:pic>
      <p:sp>
        <p:nvSpPr>
          <p:cNvPr id="4" name="TextBox 3">
            <a:extLst>
              <a:ext uri="{FF2B5EF4-FFF2-40B4-BE49-F238E27FC236}">
                <a16:creationId xmlns:a16="http://schemas.microsoft.com/office/drawing/2014/main" id="{74ACF00D-AFE3-C295-9AE9-2776E8E24EB4}"/>
              </a:ext>
            </a:extLst>
          </p:cNvPr>
          <p:cNvSpPr txBox="1"/>
          <p:nvPr/>
        </p:nvSpPr>
        <p:spPr>
          <a:xfrm>
            <a:off x="717331" y="1300655"/>
            <a:ext cx="3287110" cy="30777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When temperature 24°C to 30°C</a:t>
            </a:r>
          </a:p>
        </p:txBody>
      </p:sp>
      <p:pic>
        <p:nvPicPr>
          <p:cNvPr id="6" name="Picture 5" descr="A picture containing cable, electrical wiring, electronics, electrical supply&#10;&#10;Description automatically generated">
            <a:extLst>
              <a:ext uri="{FF2B5EF4-FFF2-40B4-BE49-F238E27FC236}">
                <a16:creationId xmlns:a16="http://schemas.microsoft.com/office/drawing/2014/main" id="{849D2C1D-9151-4F1F-F589-0F89AD3F2FC7}"/>
              </a:ext>
            </a:extLst>
          </p:cNvPr>
          <p:cNvPicPr>
            <a:picLocks noChangeAspect="1"/>
          </p:cNvPicPr>
          <p:nvPr/>
        </p:nvPicPr>
        <p:blipFill rotWithShape="1">
          <a:blip r:embed="rId4"/>
          <a:srcRect l="27893" r="11048"/>
          <a:stretch/>
        </p:blipFill>
        <p:spPr>
          <a:xfrm rot="5400000">
            <a:off x="5499097" y="1435971"/>
            <a:ext cx="2966827" cy="3458064"/>
          </a:xfrm>
          <a:prstGeom prst="rect">
            <a:avLst/>
          </a:prstGeom>
          <a:ln>
            <a:solidFill>
              <a:schemeClr val="tx2"/>
            </a:solidFill>
          </a:ln>
          <a:effectLst>
            <a:outerShdw blurRad="63500" sx="102000" sy="102000" algn="ctr" rotWithShape="0">
              <a:prstClr val="black">
                <a:alpha val="40000"/>
              </a:prstClr>
            </a:outerShdw>
          </a:effectLst>
        </p:spPr>
      </p:pic>
      <p:sp>
        <p:nvSpPr>
          <p:cNvPr id="7" name="TextBox 6">
            <a:extLst>
              <a:ext uri="{FF2B5EF4-FFF2-40B4-BE49-F238E27FC236}">
                <a16:creationId xmlns:a16="http://schemas.microsoft.com/office/drawing/2014/main" id="{01850CE9-1026-2D0B-82E6-A45AC3376107}"/>
              </a:ext>
            </a:extLst>
          </p:cNvPr>
          <p:cNvSpPr txBox="1"/>
          <p:nvPr/>
        </p:nvSpPr>
        <p:spPr>
          <a:xfrm>
            <a:off x="5178971" y="1300655"/>
            <a:ext cx="3458065" cy="30777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When temperature above 30°C</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51"/>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27</a:t>
            </a:fld>
            <a:endParaRPr/>
          </a:p>
        </p:txBody>
      </p:sp>
      <p:sp>
        <p:nvSpPr>
          <p:cNvPr id="382" name="Google Shape;382;p51"/>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US" dirty="0"/>
              <a:t>Work to be done</a:t>
            </a:r>
            <a:endParaRPr dirty="0"/>
          </a:p>
        </p:txBody>
      </p:sp>
      <p:sp>
        <p:nvSpPr>
          <p:cNvPr id="6" name="TextBox 5">
            <a:extLst>
              <a:ext uri="{FF2B5EF4-FFF2-40B4-BE49-F238E27FC236}">
                <a16:creationId xmlns:a16="http://schemas.microsoft.com/office/drawing/2014/main" id="{8ADC2242-80B1-1BD8-A3D5-743EA766BD0F}"/>
              </a:ext>
            </a:extLst>
          </p:cNvPr>
          <p:cNvSpPr txBox="1"/>
          <p:nvPr/>
        </p:nvSpPr>
        <p:spPr>
          <a:xfrm>
            <a:off x="739007" y="1555365"/>
            <a:ext cx="7671895" cy="2633413"/>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1600" b="1" dirty="0">
                <a:solidFill>
                  <a:schemeClr val="tx1"/>
                </a:solidFill>
                <a:latin typeface="Times New Roman" panose="02020603050405020304" pitchFamily="18" charset="0"/>
                <a:cs typeface="Times New Roman" panose="02020603050405020304" pitchFamily="18" charset="0"/>
              </a:rPr>
              <a:t>Use the “</a:t>
            </a:r>
            <a:r>
              <a:rPr lang="en-US" sz="1600" b="1" dirty="0" err="1">
                <a:solidFill>
                  <a:schemeClr val="tx1"/>
                </a:solidFill>
                <a:latin typeface="Times New Roman" panose="02020603050405020304" pitchFamily="18" charset="0"/>
                <a:cs typeface="Times New Roman" panose="02020603050405020304" pitchFamily="18" charset="0"/>
              </a:rPr>
              <a:t>picamera</a:t>
            </a:r>
            <a:r>
              <a:rPr lang="en-US" sz="1600" b="1" dirty="0">
                <a:solidFill>
                  <a:schemeClr val="tx1"/>
                </a:solidFill>
                <a:latin typeface="Times New Roman" panose="02020603050405020304" pitchFamily="18" charset="0"/>
                <a:cs typeface="Times New Roman" panose="02020603050405020304" pitchFamily="18" charset="0"/>
              </a:rPr>
              <a:t>” library to initialize the camera and capture an image.</a:t>
            </a:r>
          </a:p>
          <a:p>
            <a:pPr marL="285750" indent="-285750" algn="just">
              <a:lnSpc>
                <a:spcPct val="150000"/>
              </a:lnSpc>
              <a:buFont typeface="Arial" panose="020B0604020202020204" pitchFamily="34" charset="0"/>
              <a:buChar char="•"/>
            </a:pPr>
            <a:r>
              <a:rPr lang="en-US" sz="1600" b="1" i="0" dirty="0">
                <a:solidFill>
                  <a:schemeClr val="tx1"/>
                </a:solidFill>
                <a:effectLst/>
                <a:latin typeface="Times New Roman" panose="02020603050405020304" pitchFamily="18" charset="0"/>
                <a:cs typeface="Times New Roman" panose="02020603050405020304" pitchFamily="18" charset="0"/>
              </a:rPr>
              <a:t>Convert the captured image to a suitable format for image processing.</a:t>
            </a:r>
          </a:p>
          <a:p>
            <a:pPr marL="285750" indent="-285750" algn="just">
              <a:lnSpc>
                <a:spcPct val="150000"/>
              </a:lnSpc>
              <a:buFont typeface="Arial" panose="020B0604020202020204" pitchFamily="34" charset="0"/>
              <a:buChar char="•"/>
            </a:pPr>
            <a:r>
              <a:rPr lang="en-US" sz="1600" b="1" i="0" dirty="0">
                <a:solidFill>
                  <a:schemeClr val="tx1"/>
                </a:solidFill>
                <a:effectLst/>
                <a:latin typeface="Times New Roman" panose="02020603050405020304" pitchFamily="18" charset="0"/>
                <a:cs typeface="Times New Roman" panose="02020603050405020304" pitchFamily="18" charset="0"/>
              </a:rPr>
              <a:t>Use image processing techniques to analyze the captured image.</a:t>
            </a:r>
          </a:p>
          <a:p>
            <a:pPr marL="285750" indent="-285750" algn="just">
              <a:lnSpc>
                <a:spcPct val="150000"/>
              </a:lnSpc>
              <a:buFont typeface="Arial" panose="020B0604020202020204" pitchFamily="34" charset="0"/>
              <a:buChar char="•"/>
            </a:pPr>
            <a:r>
              <a:rPr lang="en-US" sz="1600" b="1" i="0" dirty="0">
                <a:solidFill>
                  <a:schemeClr val="tx1"/>
                </a:solidFill>
                <a:effectLst/>
                <a:latin typeface="Times New Roman" panose="02020603050405020304" pitchFamily="18" charset="0"/>
                <a:cs typeface="Times New Roman" panose="02020603050405020304" pitchFamily="18" charset="0"/>
              </a:rPr>
              <a:t>Apply algorithms or filters to extract relevant features or information from the image.</a:t>
            </a:r>
          </a:p>
          <a:p>
            <a:pPr marL="285750" indent="-285750" algn="just">
              <a:lnSpc>
                <a:spcPct val="150000"/>
              </a:lnSpc>
              <a:buFont typeface="Arial" panose="020B0604020202020204" pitchFamily="34" charset="0"/>
              <a:buChar char="•"/>
            </a:pPr>
            <a:endParaRPr lang="en-US" sz="1600" b="1" i="0" dirty="0">
              <a:solidFill>
                <a:schemeClr val="tx1"/>
              </a:solidFill>
              <a:effectLst/>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en-US" sz="1600" b="1"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52"/>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28</a:t>
            </a:fld>
            <a:endParaRPr/>
          </a:p>
        </p:txBody>
      </p:sp>
      <p:sp>
        <p:nvSpPr>
          <p:cNvPr id="390" name="Google Shape;390;p52"/>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dirty="0"/>
              <a:t>Conclusion</a:t>
            </a:r>
            <a:endParaRPr dirty="0"/>
          </a:p>
        </p:txBody>
      </p:sp>
      <p:sp>
        <p:nvSpPr>
          <p:cNvPr id="5" name="TextBox 4">
            <a:extLst>
              <a:ext uri="{FF2B5EF4-FFF2-40B4-BE49-F238E27FC236}">
                <a16:creationId xmlns:a16="http://schemas.microsoft.com/office/drawing/2014/main" id="{91082A24-1AE2-DC11-13C8-49A904CCED00}"/>
              </a:ext>
            </a:extLst>
          </p:cNvPr>
          <p:cNvSpPr txBox="1"/>
          <p:nvPr/>
        </p:nvSpPr>
        <p:spPr>
          <a:xfrm>
            <a:off x="449317" y="1448365"/>
            <a:ext cx="8142890" cy="2315827"/>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The integration of the AMG8833 thermal imaging sensor with the Raspberry Pi and the implementation of image processing capabilities open up new possibilities for monitoring and analysis.</a:t>
            </a:r>
          </a:p>
          <a:p>
            <a:pPr marL="285750" indent="-285750" algn="just">
              <a:lnSpc>
                <a:spcPct val="150000"/>
              </a:lnSpc>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By combining the thermal data from the sensor with the visual information from the Raspberry Pi camera, it becomes possible to obtain a comprehensive understanding of the environment's temperature distribution and visual characteristics. </a:t>
            </a:r>
          </a:p>
          <a:p>
            <a:pPr marL="285750" indent="-285750" algn="just">
              <a:lnSpc>
                <a:spcPct val="150000"/>
              </a:lnSpc>
              <a:buFont typeface="Arial" panose="020B0604020202020204" pitchFamily="34" charset="0"/>
              <a:buChar char="•"/>
            </a:pPr>
            <a:r>
              <a:rPr lang="en-US" dirty="0">
                <a:solidFill>
                  <a:schemeClr val="tx1"/>
                </a:solidFill>
                <a:latin typeface="Times New Roman" panose="02020603050405020304" pitchFamily="18" charset="0"/>
                <a:cs typeface="Times New Roman" panose="02020603050405020304" pitchFamily="18" charset="0"/>
              </a:rPr>
              <a:t>Overall, this integration enhances the capabilities of the Raspberry Pi and enables a wide range of applications in fields such as surveillance, automation, and environmental monitoring.</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53"/>
          <p:cNvSpPr txBox="1">
            <a:spLocks noGrp="1"/>
          </p:cNvSpPr>
          <p:nvPr>
            <p:ph type="ctrTitle"/>
          </p:nvPr>
        </p:nvSpPr>
        <p:spPr>
          <a:xfrm>
            <a:off x="0" y="1770007"/>
            <a:ext cx="9144000" cy="582900"/>
          </a:xfrm>
          <a:prstGeom prst="rect">
            <a:avLst/>
          </a:prstGeom>
          <a:noFill/>
          <a:ln>
            <a:noFill/>
          </a:ln>
        </p:spPr>
        <p:txBody>
          <a:bodyPr spcFirstLastPara="1" wrap="square" lIns="68575" tIns="34275" rIns="68575" bIns="34275" anchor="b" anchorCtr="0">
            <a:noAutofit/>
          </a:bodyPr>
          <a:lstStyle/>
          <a:p>
            <a:pPr marL="0" lvl="0" indent="0" algn="ctr" rtl="0">
              <a:lnSpc>
                <a:spcPct val="90000"/>
              </a:lnSpc>
              <a:spcBef>
                <a:spcPts val="0"/>
              </a:spcBef>
              <a:spcAft>
                <a:spcPts val="0"/>
              </a:spcAft>
              <a:buSzPts val="3000"/>
              <a:buNone/>
            </a:pPr>
            <a:r>
              <a:rPr lang="en-GB" sz="6000" b="1">
                <a:latin typeface="Montserrat"/>
                <a:ea typeface="Montserrat"/>
                <a:cs typeface="Montserrat"/>
                <a:sym typeface="Montserrat"/>
              </a:rPr>
              <a:t>Thank You</a:t>
            </a:r>
            <a:endParaRPr sz="6000" b="1">
              <a:latin typeface="Montserrat"/>
              <a:ea typeface="Montserrat"/>
              <a:cs typeface="Montserrat"/>
              <a:sym typeface="Montserrat"/>
            </a:endParaRPr>
          </a:p>
        </p:txBody>
      </p:sp>
      <p:sp>
        <p:nvSpPr>
          <p:cNvPr id="398" name="Google Shape;398;p53"/>
          <p:cNvSpPr txBox="1">
            <a:spLocks noGrp="1"/>
          </p:cNvSpPr>
          <p:nvPr>
            <p:ph type="subTitle" idx="1"/>
          </p:nvPr>
        </p:nvSpPr>
        <p:spPr>
          <a:xfrm>
            <a:off x="0" y="2382718"/>
            <a:ext cx="9144000" cy="9507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800"/>
              </a:spcBef>
              <a:spcAft>
                <a:spcPts val="0"/>
              </a:spcAft>
              <a:buSzPts val="1800"/>
              <a:buNone/>
            </a:pPr>
            <a:r>
              <a:rPr lang="en-GB" sz="2700" b="1" dirty="0">
                <a:latin typeface="Open Sans"/>
                <a:ea typeface="Open Sans"/>
                <a:cs typeface="Open Sans"/>
                <a:sym typeface="Open Sans"/>
              </a:rPr>
              <a:t>Rittick Maity</a:t>
            </a:r>
            <a:endParaRPr sz="2700" b="1" dirty="0">
              <a:latin typeface="Open Sans"/>
              <a:ea typeface="Open Sans"/>
              <a:cs typeface="Open Sans"/>
              <a:sym typeface="Open Sans"/>
            </a:endParaRPr>
          </a:p>
          <a:p>
            <a:pPr marL="0" lvl="0" indent="0" algn="ctr" rtl="0">
              <a:lnSpc>
                <a:spcPct val="90000"/>
              </a:lnSpc>
              <a:spcBef>
                <a:spcPts val="1200"/>
              </a:spcBef>
              <a:spcAft>
                <a:spcPts val="1200"/>
              </a:spcAft>
              <a:buSzPts val="1800"/>
              <a:buNone/>
            </a:pPr>
            <a:endParaRPr sz="2100" dirty="0">
              <a:solidFill>
                <a:schemeClr val="lt1"/>
              </a:solidFill>
              <a:latin typeface="Caveat SemiBold"/>
              <a:ea typeface="Caveat SemiBold"/>
              <a:cs typeface="Caveat SemiBold"/>
              <a:sym typeface="Caveat SemiBold"/>
            </a:endParaRPr>
          </a:p>
        </p:txBody>
      </p:sp>
      <p:sp>
        <p:nvSpPr>
          <p:cNvPr id="399" name="Google Shape;399;p5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GB"/>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3</a:t>
            </a:fld>
            <a:endParaRPr/>
          </a:p>
        </p:txBody>
      </p:sp>
      <p:sp>
        <p:nvSpPr>
          <p:cNvPr id="95" name="Google Shape;95;p17"/>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dirty="0"/>
              <a:t>Introduction</a:t>
            </a:r>
            <a:endParaRPr dirty="0"/>
          </a:p>
        </p:txBody>
      </p:sp>
      <p:sp>
        <p:nvSpPr>
          <p:cNvPr id="97" name="Google Shape;97;p17"/>
          <p:cNvSpPr txBox="1">
            <a:spLocks noGrp="1"/>
          </p:cNvSpPr>
          <p:nvPr>
            <p:ph type="body" idx="2"/>
          </p:nvPr>
        </p:nvSpPr>
        <p:spPr>
          <a:xfrm>
            <a:off x="356700" y="1321403"/>
            <a:ext cx="8430600" cy="4011750"/>
          </a:xfrm>
          <a:prstGeom prst="rect">
            <a:avLst/>
          </a:prstGeom>
        </p:spPr>
        <p:txBody>
          <a:bodyPr spcFirstLastPara="1" wrap="square" lIns="68575" tIns="34275" rIns="68575" bIns="34275" anchor="t" anchorCtr="0">
            <a:noAutofit/>
          </a:bodyPr>
          <a:lstStyle/>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In the medical field, infection control is of utmost importance, and the proper cleaning and disinfection of operating rooms play a vital role in reducing the risk of infection and complications for patients.</a:t>
            </a:r>
            <a:endParaRPr lang="en-US" dirty="0"/>
          </a:p>
          <a:p>
            <a:pPr marL="0" marR="0" lvl="0" indent="0" algn="just" rtl="0">
              <a:lnSpc>
                <a:spcPct val="100000"/>
              </a:lnSpc>
              <a:spcBef>
                <a:spcPts val="0"/>
              </a:spcBef>
              <a:spcAft>
                <a:spcPts val="0"/>
              </a:spcAft>
              <a:buNone/>
            </a:pPr>
            <a:endParaRPr lang="en-US" b="0" i="0" u="none" strike="noStrike" cap="none" dirty="0">
              <a:solidFill>
                <a:srgbClr val="374151"/>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Automated monitoring using IR cameras offers several benefits over manual visual inspection, including objective and consistent assessment of cleanliness, reduced risk of human error, and improved overall quality control. </a:t>
            </a:r>
            <a:endParaRPr lang="en-US" dirty="0"/>
          </a:p>
          <a:p>
            <a:pPr marL="0" marR="0" lvl="0" indent="0" algn="just" rtl="0">
              <a:lnSpc>
                <a:spcPct val="100000"/>
              </a:lnSpc>
              <a:spcBef>
                <a:spcPts val="0"/>
              </a:spcBef>
              <a:spcAft>
                <a:spcPts val="0"/>
              </a:spcAft>
              <a:buNone/>
            </a:pPr>
            <a:endParaRPr lang="en-US" b="0" i="0" u="none" strike="noStrike" cap="none" dirty="0">
              <a:solidFill>
                <a:srgbClr val="374151"/>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The development and implementation of an effective and reliable system require addressing several technical and practical challenges, including the need for accurate and sensitive sensors, reliable data processing and analysis, and seamless integration into existing cleaning protocols and workflows.</a:t>
            </a:r>
            <a:endParaRPr lang="en-US" dirty="0"/>
          </a:p>
          <a:p>
            <a:pPr marL="285750" marR="0" lvl="0" indent="-196850" algn="just" rtl="0">
              <a:lnSpc>
                <a:spcPct val="100000"/>
              </a:lnSpc>
              <a:spcBef>
                <a:spcPts val="0"/>
              </a:spcBef>
              <a:spcAft>
                <a:spcPts val="0"/>
              </a:spcAft>
              <a:buClr>
                <a:srgbClr val="000000"/>
              </a:buClr>
              <a:buSzPts val="1400"/>
              <a:buFont typeface="Arial"/>
              <a:buNone/>
            </a:pPr>
            <a:endParaRPr lang="en-US" b="0" i="0" u="none" strike="noStrike" cap="none" dirty="0">
              <a:solidFill>
                <a:srgbClr val="374151"/>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Overall, the use of NIR cameras for automated monitoring of the disinfection process represents a promising and innovative approach to improve infection control and reduce the risk of complications for patients undergoing procedures in operating rooms.</a:t>
            </a:r>
            <a:endParaRPr lang="en-US" dirty="0"/>
          </a:p>
          <a:p>
            <a:pPr marL="80962" marR="0" lvl="0" indent="0" algn="l" rtl="0">
              <a:lnSpc>
                <a:spcPct val="100000"/>
              </a:lnSpc>
              <a:spcBef>
                <a:spcPts val="0"/>
              </a:spcBef>
              <a:spcAft>
                <a:spcPts val="0"/>
              </a:spcAft>
              <a:buNone/>
            </a:pPr>
            <a:endParaRPr lang="en-US" b="0" i="0" u="none" strike="noStrike" cap="none" dirty="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0"/>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4</a:t>
            </a:fld>
            <a:endParaRPr/>
          </a:p>
        </p:txBody>
      </p:sp>
      <p:sp>
        <p:nvSpPr>
          <p:cNvPr id="123" name="Google Shape;123;p20"/>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dirty="0"/>
              <a:t>Motivation</a:t>
            </a:r>
            <a:endParaRPr dirty="0"/>
          </a:p>
        </p:txBody>
      </p:sp>
      <p:sp>
        <p:nvSpPr>
          <p:cNvPr id="125" name="Google Shape;125;p20"/>
          <p:cNvSpPr txBox="1">
            <a:spLocks noGrp="1"/>
          </p:cNvSpPr>
          <p:nvPr>
            <p:ph type="body" idx="2"/>
          </p:nvPr>
        </p:nvSpPr>
        <p:spPr>
          <a:xfrm>
            <a:off x="837750" y="1411150"/>
            <a:ext cx="7468500" cy="3156900"/>
          </a:xfrm>
          <a:prstGeom prst="rect">
            <a:avLst/>
          </a:prstGeom>
        </p:spPr>
        <p:txBody>
          <a:bodyPr spcFirstLastPara="1" wrap="square" lIns="68575" tIns="34275" rIns="68575" bIns="34275" anchor="t" anchorCtr="0">
            <a:noAutofit/>
          </a:bodyPr>
          <a:lstStyle/>
          <a:p>
            <a:pPr marL="0" marR="0" lvl="0" indent="0" algn="l" rtl="0">
              <a:lnSpc>
                <a:spcPct val="100000"/>
              </a:lnSpc>
              <a:spcBef>
                <a:spcPts val="0"/>
              </a:spcBef>
              <a:spcAft>
                <a:spcPts val="0"/>
              </a:spcAft>
              <a:buNone/>
            </a:pPr>
            <a:endParaRPr lang="en-US" dirty="0"/>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000000"/>
                </a:solidFill>
                <a:latin typeface="Times New Roman"/>
                <a:ea typeface="Times New Roman"/>
                <a:cs typeface="Times New Roman"/>
                <a:sym typeface="Times New Roman"/>
              </a:rPr>
              <a:t>The development of automated monitoring of the disinfection process in operating rooms is an essential research area due to the critical role that cleaning, and disinfection play in preventing healthcare-associated infections (HAIs).</a:t>
            </a:r>
            <a:endParaRPr lang="en-US" dirty="0"/>
          </a:p>
          <a:p>
            <a:pPr marL="0" marR="0" lvl="0" indent="0" algn="just" rtl="0">
              <a:lnSpc>
                <a:spcPct val="100000"/>
              </a:lnSpc>
              <a:spcBef>
                <a:spcPts val="0"/>
              </a:spcBef>
              <a:spcAft>
                <a:spcPts val="0"/>
              </a:spcAft>
              <a:buNone/>
            </a:pPr>
            <a:endParaRPr lang="en-US" b="0" i="0" u="none" strike="noStrike" cap="none" dirty="0">
              <a:solidFill>
                <a:srgbClr val="000000"/>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000000"/>
                </a:solidFill>
                <a:latin typeface="Times New Roman"/>
                <a:ea typeface="Times New Roman"/>
                <a:cs typeface="Times New Roman"/>
                <a:sym typeface="Times New Roman"/>
              </a:rPr>
              <a:t>According to the Centers for Disease Control and Prevention (CDC), HAIs affect an estimated 1 in 31 hospital patients, leading to prolonged hospital stays, increased healthcare costs, and, in severe cases, mortality. Proper cleaning and disinfection of operating rooms are essential to reduce the risk of HAIs and improve patient outcomes.</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1"/>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5</a:t>
            </a:fld>
            <a:endParaRPr/>
          </a:p>
        </p:txBody>
      </p:sp>
      <p:sp>
        <p:nvSpPr>
          <p:cNvPr id="131" name="Google Shape;131;p21"/>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dirty="0"/>
              <a:t>Problem Definition</a:t>
            </a:r>
            <a:endParaRPr dirty="0"/>
          </a:p>
        </p:txBody>
      </p:sp>
      <p:sp>
        <p:nvSpPr>
          <p:cNvPr id="133" name="Google Shape;133;p21"/>
          <p:cNvSpPr txBox="1">
            <a:spLocks noGrp="1"/>
          </p:cNvSpPr>
          <p:nvPr>
            <p:ph type="body" idx="2"/>
          </p:nvPr>
        </p:nvSpPr>
        <p:spPr>
          <a:xfrm>
            <a:off x="742500" y="1359599"/>
            <a:ext cx="7659000" cy="3331500"/>
          </a:xfrm>
          <a:prstGeom prst="rect">
            <a:avLst/>
          </a:prstGeom>
        </p:spPr>
        <p:txBody>
          <a:bodyPr spcFirstLastPara="1" wrap="square" lIns="68575" tIns="34275" rIns="68575" bIns="34275" anchor="t" anchorCtr="0">
            <a:noAutofit/>
          </a:bodyPr>
          <a:lstStyle/>
          <a:p>
            <a:pPr marL="80962" marR="0" lvl="0" indent="0" algn="l" rtl="0">
              <a:lnSpc>
                <a:spcPct val="100000"/>
              </a:lnSpc>
              <a:spcBef>
                <a:spcPts val="0"/>
              </a:spcBef>
              <a:spcAft>
                <a:spcPts val="0"/>
              </a:spcAft>
              <a:buNone/>
            </a:pPr>
            <a:endParaRPr lang="en-US" b="0" i="0" u="none" strike="noStrike" cap="none" dirty="0">
              <a:solidFill>
                <a:srgbClr val="000000"/>
              </a:solidFill>
              <a:latin typeface="Times New Roman"/>
              <a:ea typeface="Times New Roman"/>
              <a:cs typeface="Times New Roman"/>
              <a:sym typeface="Times New Roman"/>
            </a:endParaRPr>
          </a:p>
          <a:p>
            <a:pPr marL="80962" marR="0" lvl="0" indent="0" algn="just" rtl="0">
              <a:lnSpc>
                <a:spcPct val="100000"/>
              </a:lnSpc>
              <a:spcBef>
                <a:spcPts val="0"/>
              </a:spcBef>
              <a:spcAft>
                <a:spcPts val="0"/>
              </a:spcAft>
              <a:buNone/>
            </a:pPr>
            <a:r>
              <a:rPr lang="en-US" b="0" i="0" u="none" strike="noStrike" cap="none" dirty="0">
                <a:solidFill>
                  <a:srgbClr val="000000"/>
                </a:solidFill>
                <a:latin typeface="Times New Roman"/>
                <a:ea typeface="Times New Roman"/>
                <a:cs typeface="Times New Roman"/>
                <a:sym typeface="Times New Roman"/>
              </a:rPr>
              <a:t>Cleaning and disinfection of operating rooms have relied on manual visual inspection, which is subjective and can lead to inconsistencies in the cleaning process. This can result in areas being missed or not adequately disinfected, which can lead to an increased risk of infection. </a:t>
            </a:r>
          </a:p>
          <a:p>
            <a:pPr marL="0" marR="0" lvl="0" indent="0" algn="l" rtl="0">
              <a:lnSpc>
                <a:spcPct val="100000"/>
              </a:lnSpc>
              <a:spcBef>
                <a:spcPts val="0"/>
              </a:spcBef>
              <a:spcAft>
                <a:spcPts val="0"/>
              </a:spcAft>
              <a:buClr>
                <a:srgbClr val="000000"/>
              </a:buClr>
              <a:buSzPts val="1800"/>
              <a:buFont typeface="Arial"/>
              <a:buNone/>
            </a:pPr>
            <a:endParaRPr lang="en-US" b="0" i="0" u="none" strike="noStrike" cap="none" dirty="0">
              <a:solidFill>
                <a:srgbClr val="00B0F0"/>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2"/>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6</a:t>
            </a:fld>
            <a:endParaRPr/>
          </a:p>
        </p:txBody>
      </p:sp>
      <p:sp>
        <p:nvSpPr>
          <p:cNvPr id="139" name="Google Shape;139;p22"/>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dirty="0"/>
              <a:t>Research Objective</a:t>
            </a:r>
            <a:endParaRPr dirty="0"/>
          </a:p>
        </p:txBody>
      </p:sp>
      <p:sp>
        <p:nvSpPr>
          <p:cNvPr id="141" name="Google Shape;141;p22"/>
          <p:cNvSpPr txBox="1">
            <a:spLocks noGrp="1"/>
          </p:cNvSpPr>
          <p:nvPr>
            <p:ph type="body" idx="2"/>
          </p:nvPr>
        </p:nvSpPr>
        <p:spPr>
          <a:xfrm>
            <a:off x="877799" y="1443325"/>
            <a:ext cx="7744654" cy="2647768"/>
          </a:xfrm>
          <a:prstGeom prst="rect">
            <a:avLst/>
          </a:prstGeom>
        </p:spPr>
        <p:txBody>
          <a:bodyPr spcFirstLastPara="1" wrap="square" lIns="68575" tIns="34275" rIns="68575" bIns="34275" anchor="t" anchorCtr="0">
            <a:normAutofit fontScale="92500"/>
          </a:bodyPr>
          <a:lstStyle/>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The main objective is to develop a system that can monitor the temperature of the operation room during the disinfection process using an IR camera.</a:t>
            </a:r>
            <a:endParaRPr lang="en-US" dirty="0"/>
          </a:p>
          <a:p>
            <a:pPr marL="285750" marR="0" lvl="0" indent="-196850" algn="just" rtl="0">
              <a:lnSpc>
                <a:spcPct val="100000"/>
              </a:lnSpc>
              <a:spcBef>
                <a:spcPts val="0"/>
              </a:spcBef>
              <a:spcAft>
                <a:spcPts val="0"/>
              </a:spcAft>
              <a:buClr>
                <a:srgbClr val="000000"/>
              </a:buClr>
              <a:buSzPts val="1400"/>
              <a:buFont typeface="Arial"/>
              <a:buNone/>
            </a:pPr>
            <a:endParaRPr lang="en-US" b="0" i="0" u="none" strike="noStrike" cap="none" dirty="0">
              <a:solidFill>
                <a:srgbClr val="374151"/>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The IR camera will be connected to a microcontroller such as Raspberry Pi, which will be responsible for capturing the temperature readings.</a:t>
            </a:r>
            <a:endParaRPr lang="en-US" dirty="0"/>
          </a:p>
          <a:p>
            <a:pPr marL="285750" marR="0" lvl="0" indent="-196850" algn="just" rtl="0">
              <a:lnSpc>
                <a:spcPct val="100000"/>
              </a:lnSpc>
              <a:spcBef>
                <a:spcPts val="0"/>
              </a:spcBef>
              <a:spcAft>
                <a:spcPts val="0"/>
              </a:spcAft>
              <a:buClr>
                <a:srgbClr val="000000"/>
              </a:buClr>
              <a:buSzPts val="1400"/>
              <a:buFont typeface="Arial"/>
              <a:buNone/>
            </a:pPr>
            <a:endParaRPr lang="en-US" b="0" i="0" u="none" strike="noStrike" cap="none" dirty="0">
              <a:solidFill>
                <a:srgbClr val="374151"/>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The temperature data will be analyzed in real-time using a software program and compared with the set temperature range for the disinfection process.</a:t>
            </a:r>
            <a:endParaRPr lang="en-US" dirty="0"/>
          </a:p>
          <a:p>
            <a:pPr marL="285750" marR="0" lvl="0" indent="-196850" algn="just" rtl="0">
              <a:lnSpc>
                <a:spcPct val="100000"/>
              </a:lnSpc>
              <a:spcBef>
                <a:spcPts val="0"/>
              </a:spcBef>
              <a:spcAft>
                <a:spcPts val="0"/>
              </a:spcAft>
              <a:buClr>
                <a:srgbClr val="000000"/>
              </a:buClr>
              <a:buSzPts val="1400"/>
              <a:buFont typeface="Arial"/>
              <a:buNone/>
            </a:pPr>
            <a:endParaRPr lang="en-US" b="0" i="0" u="none" strike="noStrike" cap="none" dirty="0">
              <a:solidFill>
                <a:srgbClr val="374151"/>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If the temperature falls outside the set range, an alert will be generated to notify the concerned authorities.</a:t>
            </a:r>
            <a:endParaRPr lang="en-US" dirty="0"/>
          </a:p>
          <a:p>
            <a:pPr marL="285750" marR="0" lvl="0" indent="-196850" algn="just" rtl="0">
              <a:lnSpc>
                <a:spcPct val="100000"/>
              </a:lnSpc>
              <a:spcBef>
                <a:spcPts val="0"/>
              </a:spcBef>
              <a:spcAft>
                <a:spcPts val="0"/>
              </a:spcAft>
              <a:buClr>
                <a:srgbClr val="000000"/>
              </a:buClr>
              <a:buSzPts val="1400"/>
              <a:buFont typeface="Arial"/>
              <a:buNone/>
            </a:pPr>
            <a:endParaRPr lang="en-US" b="0" i="0" u="none" strike="noStrike" cap="none" dirty="0">
              <a:solidFill>
                <a:srgbClr val="374151"/>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The temperature monitoring system can be used in conjunction with other monitoring systems to ensure that the entire disinfection process is closely monitored and controlled.</a:t>
            </a:r>
            <a:endParaRPr lang="en-US" dirty="0"/>
          </a:p>
          <a:p>
            <a:pPr marL="285750" marR="0" lvl="0" indent="-196850" algn="l" rtl="0">
              <a:lnSpc>
                <a:spcPct val="100000"/>
              </a:lnSpc>
              <a:spcBef>
                <a:spcPts val="0"/>
              </a:spcBef>
              <a:spcAft>
                <a:spcPts val="0"/>
              </a:spcAft>
              <a:buClr>
                <a:srgbClr val="000000"/>
              </a:buClr>
              <a:buSzPts val="1400"/>
              <a:buFont typeface="Arial"/>
              <a:buNone/>
            </a:pPr>
            <a:endParaRPr lang="en-US" b="0" i="0" u="none" strike="noStrike" cap="none" dirty="0">
              <a:solidFill>
                <a:srgbClr val="374151"/>
              </a:solidFill>
              <a:latin typeface="Arial"/>
              <a:ea typeface="Arial"/>
              <a:cs typeface="Arial"/>
              <a:sym typeface="Arial"/>
            </a:endParaRPr>
          </a:p>
          <a:p>
            <a:pPr marL="285750" marR="0" lvl="0" indent="-196850" algn="l" rtl="0">
              <a:lnSpc>
                <a:spcPct val="100000"/>
              </a:lnSpc>
              <a:spcBef>
                <a:spcPts val="0"/>
              </a:spcBef>
              <a:spcAft>
                <a:spcPts val="0"/>
              </a:spcAft>
              <a:buClr>
                <a:srgbClr val="000000"/>
              </a:buClr>
              <a:buSzPts val="1400"/>
              <a:buFont typeface="Arial"/>
              <a:buNone/>
            </a:pPr>
            <a:endParaRPr lang="en-US" b="0" i="0" u="none" strike="noStrike" cap="none" dirty="0">
              <a:solidFill>
                <a:srgbClr val="374151"/>
              </a:solidFill>
              <a:latin typeface="Arial"/>
              <a:ea typeface="Arial"/>
              <a:cs typeface="Arial"/>
              <a:sym typeface="Arial"/>
            </a:endParaRPr>
          </a:p>
          <a:p>
            <a:pPr marL="80962" marR="0" lvl="0" indent="0" algn="l" rtl="0">
              <a:lnSpc>
                <a:spcPct val="100000"/>
              </a:lnSpc>
              <a:spcBef>
                <a:spcPts val="0"/>
              </a:spcBef>
              <a:spcAft>
                <a:spcPts val="0"/>
              </a:spcAft>
              <a:buNone/>
            </a:pPr>
            <a:endParaRPr lang="en-US" b="0" i="0" u="none" strike="noStrike" cap="none" dirty="0">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3"/>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7</a:t>
            </a:fld>
            <a:endParaRPr/>
          </a:p>
        </p:txBody>
      </p:sp>
      <p:sp>
        <p:nvSpPr>
          <p:cNvPr id="147" name="Google Shape;147;p23"/>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dirty="0"/>
              <a:t>Research Challenges</a:t>
            </a:r>
            <a:endParaRPr dirty="0"/>
          </a:p>
        </p:txBody>
      </p:sp>
      <p:sp>
        <p:nvSpPr>
          <p:cNvPr id="149" name="Google Shape;149;p23"/>
          <p:cNvSpPr txBox="1">
            <a:spLocks noGrp="1"/>
          </p:cNvSpPr>
          <p:nvPr>
            <p:ph type="body" idx="2"/>
          </p:nvPr>
        </p:nvSpPr>
        <p:spPr>
          <a:xfrm>
            <a:off x="369075" y="1444900"/>
            <a:ext cx="8287245" cy="2874000"/>
          </a:xfrm>
          <a:prstGeom prst="rect">
            <a:avLst/>
          </a:prstGeom>
        </p:spPr>
        <p:txBody>
          <a:bodyPr spcFirstLastPara="1" wrap="square" lIns="68575" tIns="34275" rIns="68575" bIns="34275" anchor="t" anchorCtr="0">
            <a:noAutofit/>
          </a:bodyPr>
          <a:lstStyle/>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The selection of a suitable IR camera for the automated monitoring system is critical to ensure the accuracy and reliability of the data.  </a:t>
            </a:r>
            <a:endParaRPr lang="en-US" dirty="0"/>
          </a:p>
          <a:p>
            <a:pPr marL="0" marR="0" lvl="0" indent="0" algn="just" rtl="0">
              <a:lnSpc>
                <a:spcPct val="100000"/>
              </a:lnSpc>
              <a:spcBef>
                <a:spcPts val="0"/>
              </a:spcBef>
              <a:spcAft>
                <a:spcPts val="0"/>
              </a:spcAft>
              <a:buNone/>
            </a:pPr>
            <a:endParaRPr lang="en-US" b="0" i="0" u="none" strike="noStrike" cap="none" dirty="0">
              <a:solidFill>
                <a:srgbClr val="374151"/>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This IR camera exclusively focuses on a specific area, ensuring that it gets cleaned thoroughly.</a:t>
            </a:r>
            <a:endParaRPr lang="en-US" dirty="0"/>
          </a:p>
          <a:p>
            <a:pPr marL="285750" marR="0" lvl="0" indent="-196850" algn="just" rtl="0">
              <a:lnSpc>
                <a:spcPct val="100000"/>
              </a:lnSpc>
              <a:spcBef>
                <a:spcPts val="0"/>
              </a:spcBef>
              <a:spcAft>
                <a:spcPts val="0"/>
              </a:spcAft>
              <a:buClr>
                <a:srgbClr val="000000"/>
              </a:buClr>
              <a:buSzPts val="1400"/>
              <a:buFont typeface="Arial"/>
              <a:buNone/>
            </a:pPr>
            <a:endParaRPr lang="en-US" b="0" i="0" u="none" strike="noStrike" cap="none" dirty="0">
              <a:solidFill>
                <a:srgbClr val="000000"/>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The development of image processing algorithms to analyze the IR camera images and detect residual contaminants may require significant expertise and resources. </a:t>
            </a:r>
            <a:endParaRPr lang="en-US" dirty="0"/>
          </a:p>
          <a:p>
            <a:pPr marL="0" marR="0" lvl="0" indent="0" algn="just" rtl="0">
              <a:lnSpc>
                <a:spcPct val="100000"/>
              </a:lnSpc>
              <a:spcBef>
                <a:spcPts val="0"/>
              </a:spcBef>
              <a:spcAft>
                <a:spcPts val="0"/>
              </a:spcAft>
              <a:buNone/>
            </a:pPr>
            <a:endParaRPr lang="en-US" b="0" i="0" u="none" strike="noStrike" cap="none" dirty="0">
              <a:solidFill>
                <a:srgbClr val="000000"/>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374151"/>
                </a:solidFill>
                <a:latin typeface="Times New Roman"/>
                <a:ea typeface="Times New Roman"/>
                <a:cs typeface="Times New Roman"/>
                <a:sym typeface="Times New Roman"/>
              </a:rPr>
              <a:t>Developing algorithms and software to process the data captured by the IR camera and provide real-time feedback on the cleanliness of the room.</a:t>
            </a:r>
            <a:endParaRPr lang="en-US" dirty="0"/>
          </a:p>
          <a:p>
            <a:pPr marL="0" marR="0" lvl="0" indent="0" algn="just" rtl="0">
              <a:lnSpc>
                <a:spcPct val="100000"/>
              </a:lnSpc>
              <a:spcBef>
                <a:spcPts val="0"/>
              </a:spcBef>
              <a:spcAft>
                <a:spcPts val="0"/>
              </a:spcAft>
              <a:buNone/>
            </a:pPr>
            <a:endParaRPr lang="en-US" b="0" i="0" u="none" strike="noStrike" cap="none" dirty="0">
              <a:solidFill>
                <a:srgbClr val="374151"/>
              </a:solidFill>
              <a:latin typeface="Times New Roman"/>
              <a:ea typeface="Times New Roman"/>
              <a:cs typeface="Times New Roman"/>
              <a:sym typeface="Times New Roman"/>
            </a:endParaRPr>
          </a:p>
          <a:p>
            <a:pPr marL="285750" marR="0" lvl="0" indent="-285750" algn="just" rtl="0">
              <a:lnSpc>
                <a:spcPct val="100000"/>
              </a:lnSpc>
              <a:spcBef>
                <a:spcPts val="0"/>
              </a:spcBef>
              <a:spcAft>
                <a:spcPts val="0"/>
              </a:spcAft>
              <a:buClr>
                <a:srgbClr val="000000"/>
              </a:buClr>
              <a:buSzPts val="1400"/>
              <a:buFont typeface="Arial"/>
              <a:buChar char="•"/>
            </a:pPr>
            <a:r>
              <a:rPr lang="en-US" b="0" i="0" u="none" strike="noStrike" cap="none" dirty="0">
                <a:solidFill>
                  <a:srgbClr val="000000"/>
                </a:solidFill>
                <a:latin typeface="Times New Roman"/>
                <a:ea typeface="Times New Roman"/>
                <a:cs typeface="Times New Roman"/>
                <a:sym typeface="Times New Roman"/>
              </a:rPr>
              <a:t> </a:t>
            </a:r>
            <a:r>
              <a:rPr lang="en-US" b="0" i="0" u="none" strike="noStrike" cap="none" dirty="0">
                <a:solidFill>
                  <a:srgbClr val="374151"/>
                </a:solidFill>
                <a:latin typeface="Times New Roman"/>
                <a:ea typeface="Times New Roman"/>
                <a:cs typeface="Times New Roman"/>
                <a:sym typeface="Times New Roman"/>
              </a:rPr>
              <a:t>Ensuring that the system is easy to use and can be integrated seamlessly into existing disinfection protocols without disrupting clinical workflows.</a:t>
            </a:r>
            <a:endParaRPr lang="en-US" dirty="0"/>
          </a:p>
          <a:p>
            <a:pPr marL="0" marR="0" lvl="0" indent="0" algn="l" rtl="0">
              <a:lnSpc>
                <a:spcPct val="100000"/>
              </a:lnSpc>
              <a:spcBef>
                <a:spcPts val="0"/>
              </a:spcBef>
              <a:spcAft>
                <a:spcPts val="0"/>
              </a:spcAft>
              <a:buNone/>
            </a:pPr>
            <a:endParaRPr lang="en-US" b="0" i="0" u="none" strike="noStrike" cap="none" dirty="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4"/>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None/>
            </a:pPr>
            <a:fld id="{00000000-1234-1234-1234-123412341234}" type="slidenum">
              <a:rPr lang="en-GB"/>
              <a:t>8</a:t>
            </a:fld>
            <a:endParaRPr/>
          </a:p>
        </p:txBody>
      </p:sp>
      <p:sp>
        <p:nvSpPr>
          <p:cNvPr id="155" name="Google Shape;155;p24"/>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a:t>Literature Review Resources</a:t>
            </a:r>
            <a:endParaRPr/>
          </a:p>
        </p:txBody>
      </p:sp>
      <p:sp>
        <p:nvSpPr>
          <p:cNvPr id="156" name="Google Shape;156;p24"/>
          <p:cNvSpPr txBox="1">
            <a:spLocks noGrp="1"/>
          </p:cNvSpPr>
          <p:nvPr>
            <p:ph type="body" idx="1"/>
          </p:nvPr>
        </p:nvSpPr>
        <p:spPr>
          <a:xfrm>
            <a:off x="936477" y="866776"/>
            <a:ext cx="7886700" cy="333300"/>
          </a:xfrm>
          <a:prstGeom prst="rect">
            <a:avLst/>
          </a:prstGeom>
        </p:spPr>
        <p:txBody>
          <a:bodyPr spcFirstLastPara="1" wrap="square" lIns="68575" tIns="34275" rIns="68575" bIns="34275" anchor="t" anchorCtr="0">
            <a:normAutofit fontScale="25000" lnSpcReduction="20000"/>
          </a:bodyPr>
          <a:lstStyle/>
          <a:p>
            <a:pPr marL="0" lvl="0" indent="0" algn="l" rtl="0">
              <a:spcBef>
                <a:spcPts val="800"/>
              </a:spcBef>
              <a:spcAft>
                <a:spcPts val="1200"/>
              </a:spcAft>
              <a:buNone/>
            </a:pPr>
            <a:endParaRPr/>
          </a:p>
        </p:txBody>
      </p:sp>
      <p:graphicFrame>
        <p:nvGraphicFramePr>
          <p:cNvPr id="157" name="Google Shape;157;p24"/>
          <p:cNvGraphicFramePr/>
          <p:nvPr>
            <p:extLst>
              <p:ext uri="{D42A27DB-BD31-4B8C-83A1-F6EECF244321}">
                <p14:modId xmlns:p14="http://schemas.microsoft.com/office/powerpoint/2010/main" val="3458060071"/>
              </p:ext>
            </p:extLst>
          </p:nvPr>
        </p:nvGraphicFramePr>
        <p:xfrm>
          <a:off x="334050" y="1280437"/>
          <a:ext cx="8385650" cy="3173660"/>
        </p:xfrm>
        <a:graphic>
          <a:graphicData uri="http://schemas.openxmlformats.org/drawingml/2006/table">
            <a:tbl>
              <a:tblPr>
                <a:noFill/>
                <a:tableStyleId>{C65AB664-C705-43D8-B580-988C06505CAD}</a:tableStyleId>
              </a:tblPr>
              <a:tblGrid>
                <a:gridCol w="887625">
                  <a:extLst>
                    <a:ext uri="{9D8B030D-6E8A-4147-A177-3AD203B41FA5}">
                      <a16:colId xmlns:a16="http://schemas.microsoft.com/office/drawing/2014/main" val="20000"/>
                    </a:ext>
                  </a:extLst>
                </a:gridCol>
                <a:gridCol w="1891225">
                  <a:extLst>
                    <a:ext uri="{9D8B030D-6E8A-4147-A177-3AD203B41FA5}">
                      <a16:colId xmlns:a16="http://schemas.microsoft.com/office/drawing/2014/main" val="20001"/>
                    </a:ext>
                  </a:extLst>
                </a:gridCol>
                <a:gridCol w="2144450">
                  <a:extLst>
                    <a:ext uri="{9D8B030D-6E8A-4147-A177-3AD203B41FA5}">
                      <a16:colId xmlns:a16="http://schemas.microsoft.com/office/drawing/2014/main" val="20002"/>
                    </a:ext>
                  </a:extLst>
                </a:gridCol>
                <a:gridCol w="2286925">
                  <a:extLst>
                    <a:ext uri="{9D8B030D-6E8A-4147-A177-3AD203B41FA5}">
                      <a16:colId xmlns:a16="http://schemas.microsoft.com/office/drawing/2014/main" val="20003"/>
                    </a:ext>
                  </a:extLst>
                </a:gridCol>
                <a:gridCol w="1175425">
                  <a:extLst>
                    <a:ext uri="{9D8B030D-6E8A-4147-A177-3AD203B41FA5}">
                      <a16:colId xmlns:a16="http://schemas.microsoft.com/office/drawing/2014/main" val="20004"/>
                    </a:ext>
                  </a:extLst>
                </a:gridCol>
              </a:tblGrid>
              <a:tr h="510175">
                <a:tc>
                  <a:txBody>
                    <a:bodyPr/>
                    <a:lstStyle/>
                    <a:p>
                      <a:pPr marL="0" lvl="0" indent="0" algn="ctr" rtl="0">
                        <a:spcBef>
                          <a:spcPts val="0"/>
                        </a:spcBef>
                        <a:spcAft>
                          <a:spcPts val="0"/>
                        </a:spcAft>
                        <a:buClr>
                          <a:srgbClr val="FFFFFF"/>
                        </a:buClr>
                        <a:buSzPts val="1600"/>
                        <a:buFont typeface="Times New Roman"/>
                        <a:buNone/>
                      </a:pPr>
                      <a:r>
                        <a:rPr lang="en-GB" b="1"/>
                        <a:t>Sl NO</a:t>
                      </a:r>
                      <a:endParaRPr b="1"/>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A4123F"/>
                    </a:solidFill>
                  </a:tcPr>
                </a:tc>
                <a:tc>
                  <a:txBody>
                    <a:bodyPr/>
                    <a:lstStyle/>
                    <a:p>
                      <a:pPr marL="0" lvl="0" indent="0" algn="ctr" rtl="0">
                        <a:spcBef>
                          <a:spcPts val="0"/>
                        </a:spcBef>
                        <a:spcAft>
                          <a:spcPts val="0"/>
                        </a:spcAft>
                        <a:buClr>
                          <a:srgbClr val="FFFFFF"/>
                        </a:buClr>
                        <a:buSzPts val="1600"/>
                        <a:buFont typeface="Times New Roman"/>
                        <a:buNone/>
                      </a:pPr>
                      <a:r>
                        <a:rPr lang="en-GB" b="1"/>
                        <a:t>Title</a:t>
                      </a:r>
                      <a:endParaRPr b="1"/>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A4123F"/>
                    </a:solidFill>
                  </a:tcPr>
                </a:tc>
                <a:tc>
                  <a:txBody>
                    <a:bodyPr/>
                    <a:lstStyle/>
                    <a:p>
                      <a:pPr marL="0" lvl="0" indent="0" algn="ctr" rtl="0">
                        <a:spcBef>
                          <a:spcPts val="0"/>
                        </a:spcBef>
                        <a:spcAft>
                          <a:spcPts val="0"/>
                        </a:spcAft>
                        <a:buClr>
                          <a:srgbClr val="FFFFFF"/>
                        </a:buClr>
                        <a:buSzPts val="1600"/>
                        <a:buFont typeface="Times New Roman"/>
                        <a:buNone/>
                      </a:pPr>
                      <a:r>
                        <a:rPr lang="en-GB" b="1"/>
                        <a:t>Authors</a:t>
                      </a:r>
                      <a:endParaRPr b="1"/>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A4123F"/>
                    </a:solidFill>
                  </a:tcPr>
                </a:tc>
                <a:tc>
                  <a:txBody>
                    <a:bodyPr/>
                    <a:lstStyle/>
                    <a:p>
                      <a:pPr marL="0" lvl="0" indent="0" algn="ctr" rtl="0">
                        <a:spcBef>
                          <a:spcPts val="0"/>
                        </a:spcBef>
                        <a:spcAft>
                          <a:spcPts val="0"/>
                        </a:spcAft>
                        <a:buClr>
                          <a:srgbClr val="FFFFFF"/>
                        </a:buClr>
                        <a:buSzPts val="1600"/>
                        <a:buFont typeface="Times New Roman"/>
                        <a:buNone/>
                      </a:pPr>
                      <a:r>
                        <a:rPr lang="en-GB" b="1"/>
                        <a:t>Conference/Journal/Book/Website</a:t>
                      </a:r>
                      <a:endParaRPr b="1"/>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A4123F"/>
                    </a:solidFill>
                  </a:tcPr>
                </a:tc>
                <a:tc>
                  <a:txBody>
                    <a:bodyPr/>
                    <a:lstStyle/>
                    <a:p>
                      <a:pPr marL="0" lvl="0" indent="0" algn="ctr" rtl="0">
                        <a:spcBef>
                          <a:spcPts val="0"/>
                        </a:spcBef>
                        <a:spcAft>
                          <a:spcPts val="0"/>
                        </a:spcAft>
                        <a:buClr>
                          <a:srgbClr val="FFFFFF"/>
                        </a:buClr>
                        <a:buSzPts val="1600"/>
                        <a:buFont typeface="Times New Roman"/>
                        <a:buNone/>
                      </a:pPr>
                      <a:r>
                        <a:rPr lang="en-GB" b="1"/>
                        <a:t>Year of Publication</a:t>
                      </a:r>
                      <a:endParaRPr b="1"/>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A4123F"/>
                    </a:solidFill>
                  </a:tcPr>
                </a:tc>
                <a:extLst>
                  <a:ext uri="{0D108BD9-81ED-4DB2-BD59-A6C34878D82A}">
                    <a16:rowId xmlns:a16="http://schemas.microsoft.com/office/drawing/2014/main" val="10000"/>
                  </a:ext>
                </a:extLst>
              </a:tr>
              <a:tr h="916025">
                <a:tc>
                  <a:txBody>
                    <a:bodyPr/>
                    <a:lstStyle/>
                    <a:p>
                      <a:pPr marL="0" marR="0" lvl="0" indent="0" algn="ctr" rtl="0">
                        <a:lnSpc>
                          <a:spcPct val="100000"/>
                        </a:lnSpc>
                        <a:spcBef>
                          <a:spcPts val="0"/>
                        </a:spcBef>
                        <a:spcAft>
                          <a:spcPts val="0"/>
                        </a:spcAft>
                        <a:buClr>
                          <a:srgbClr val="000000"/>
                        </a:buClr>
                        <a:buSzPts val="1200"/>
                        <a:buFont typeface="Arial"/>
                        <a:buNone/>
                      </a:pPr>
                      <a:r>
                        <a:rPr lang="en-GB" sz="1200" u="none" strike="noStrike" cap="none" dirty="0">
                          <a:solidFill>
                            <a:srgbClr val="000000"/>
                          </a:solidFill>
                          <a:latin typeface="Times New Roman"/>
                          <a:ea typeface="Times New Roman"/>
                          <a:cs typeface="Times New Roman"/>
                          <a:sym typeface="Times New Roman"/>
                        </a:rPr>
                        <a:t>1.</a:t>
                      </a:r>
                      <a:endParaRPr sz="1200" u="none" strike="noStrike" cap="none" dirty="0">
                        <a:solidFill>
                          <a:srgbClr val="000000"/>
                        </a:solidFill>
                        <a:latin typeface="Times New Roman"/>
                        <a:ea typeface="Times New Roman"/>
                        <a:cs typeface="Times New Roman"/>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solidFill>
                        <a:srgbClr val="FFFFFF"/>
                      </a:solidFill>
                      <a:prstDash val="solid"/>
                      <a:round/>
                      <a:headEnd type="none" w="sm" len="sm"/>
                      <a:tailEnd type="none" w="sm" len="sm"/>
                    </a:lnT>
                    <a:lnB w="9525" cap="flat" cmpd="sng" algn="ctr">
                      <a:solidFill>
                        <a:srgbClr val="FFFFFF"/>
                      </a:solidFill>
                      <a:prstDash val="solid"/>
                      <a:round/>
                      <a:headEnd type="none" w="sm" len="sm"/>
                      <a:tailEnd type="none" w="sm" len="sm"/>
                    </a:lnB>
                    <a:solidFill>
                      <a:srgbClr val="F6B26B"/>
                    </a:solidFill>
                  </a:tcPr>
                </a:tc>
                <a:tc>
                  <a:txBody>
                    <a:bodyPr/>
                    <a:lstStyle/>
                    <a:p>
                      <a:pPr marL="0" marR="0" lvl="0" indent="0" algn="l" rtl="0">
                        <a:lnSpc>
                          <a:spcPct val="100000"/>
                        </a:lnSpc>
                        <a:spcBef>
                          <a:spcPts val="0"/>
                        </a:spcBef>
                        <a:spcAft>
                          <a:spcPts val="0"/>
                        </a:spcAft>
                        <a:buClr>
                          <a:srgbClr val="000000"/>
                        </a:buClr>
                        <a:buSzPts val="1200"/>
                        <a:buFont typeface="Arial"/>
                        <a:buNone/>
                      </a:pPr>
                      <a:r>
                        <a:rPr lang="en-GB" sz="1200" u="none" strike="noStrike" cap="none" dirty="0">
                          <a:latin typeface="Times New Roman"/>
                          <a:ea typeface="Times New Roman"/>
                          <a:cs typeface="Times New Roman"/>
                          <a:sym typeface="Times New Roman"/>
                        </a:rPr>
                        <a:t>Design and </a:t>
                      </a:r>
                      <a:r>
                        <a:rPr lang="en-GB" sz="1200" u="none" strike="noStrike" cap="none" dirty="0" err="1">
                          <a:latin typeface="Times New Roman"/>
                          <a:ea typeface="Times New Roman"/>
                          <a:cs typeface="Times New Roman"/>
                          <a:sym typeface="Times New Roman"/>
                        </a:rPr>
                        <a:t>Modeling</a:t>
                      </a:r>
                      <a:r>
                        <a:rPr lang="en-GB" sz="1200" u="none" strike="noStrike" cap="none" dirty="0">
                          <a:latin typeface="Times New Roman"/>
                          <a:ea typeface="Times New Roman"/>
                          <a:cs typeface="Times New Roman"/>
                          <a:sym typeface="Times New Roman"/>
                        </a:rPr>
                        <a:t> of IoT IR Thermal Temperature Screening and UV Disinfection Sterilization System for Commercial Application using Blockchain Technology.</a:t>
                      </a:r>
                      <a:endParaRPr sz="1200" u="none" strike="noStrike" cap="none" dirty="0">
                        <a:solidFill>
                          <a:srgbClr val="000000"/>
                        </a:solidFill>
                        <a:latin typeface="Times New Roman"/>
                        <a:ea typeface="Times New Roman"/>
                        <a:cs typeface="Times New Roman"/>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solidFill>
                        <a:srgbClr val="FFFFFF"/>
                      </a:solidFill>
                      <a:prstDash val="solid"/>
                      <a:round/>
                      <a:headEnd type="none" w="sm" len="sm"/>
                      <a:tailEnd type="none" w="sm" len="sm"/>
                    </a:lnT>
                    <a:lnB w="9525" cap="flat" cmpd="sng" algn="ctr">
                      <a:solidFill>
                        <a:srgbClr val="FFFFFF"/>
                      </a:solidFill>
                      <a:prstDash val="solid"/>
                      <a:round/>
                      <a:headEnd type="none" w="sm" len="sm"/>
                      <a:tailEnd type="none" w="sm" len="sm"/>
                    </a:lnB>
                    <a:solidFill>
                      <a:srgbClr val="F6B26B"/>
                    </a:solidFill>
                  </a:tcPr>
                </a:tc>
                <a:tc>
                  <a:txBody>
                    <a:bodyPr/>
                    <a:lstStyle/>
                    <a:p>
                      <a:pPr marL="0" marR="0" lvl="0" indent="0" algn="l" rtl="0">
                        <a:lnSpc>
                          <a:spcPct val="100000"/>
                        </a:lnSpc>
                        <a:spcBef>
                          <a:spcPts val="0"/>
                        </a:spcBef>
                        <a:spcAft>
                          <a:spcPts val="0"/>
                        </a:spcAft>
                        <a:buClr>
                          <a:srgbClr val="000000"/>
                        </a:buClr>
                        <a:buSzPts val="1200"/>
                        <a:buFont typeface="Arial"/>
                        <a:buNone/>
                      </a:pPr>
                      <a:r>
                        <a:rPr lang="en-GB" sz="1200" u="none" strike="noStrike" cap="none" dirty="0" err="1">
                          <a:latin typeface="Times New Roman"/>
                          <a:ea typeface="Times New Roman"/>
                          <a:cs typeface="Times New Roman"/>
                          <a:sym typeface="Times New Roman"/>
                        </a:rPr>
                        <a:t>Sivajothi</a:t>
                      </a:r>
                      <a:r>
                        <a:rPr lang="en-GB" sz="1200" u="none" strike="noStrike" cap="none" dirty="0">
                          <a:latin typeface="Times New Roman"/>
                          <a:ea typeface="Times New Roman"/>
                          <a:cs typeface="Times New Roman"/>
                          <a:sym typeface="Times New Roman"/>
                        </a:rPr>
                        <a:t> </a:t>
                      </a:r>
                      <a:r>
                        <a:rPr lang="en-GB" sz="1200" u="none" strike="noStrike" cap="none" dirty="0" err="1">
                          <a:latin typeface="Times New Roman"/>
                          <a:ea typeface="Times New Roman"/>
                          <a:cs typeface="Times New Roman"/>
                          <a:sym typeface="Times New Roman"/>
                        </a:rPr>
                        <a:t>Paramasivam</a:t>
                      </a:r>
                      <a:r>
                        <a:rPr lang="en-GB" sz="1200" u="none" strike="noStrike" cap="none" dirty="0">
                          <a:latin typeface="Times New Roman"/>
                          <a:ea typeface="Times New Roman"/>
                          <a:cs typeface="Times New Roman"/>
                          <a:sym typeface="Times New Roman"/>
                        </a:rPr>
                        <a:t>, Chua Huang Shen*, Alireza </a:t>
                      </a:r>
                      <a:r>
                        <a:rPr lang="en-GB" sz="1200" u="none" strike="noStrike" cap="none" dirty="0" err="1">
                          <a:latin typeface="Times New Roman"/>
                          <a:ea typeface="Times New Roman"/>
                          <a:cs typeface="Times New Roman"/>
                          <a:sym typeface="Times New Roman"/>
                        </a:rPr>
                        <a:t>Zourmand</a:t>
                      </a:r>
                      <a:r>
                        <a:rPr lang="en-GB" sz="1200" u="none" strike="noStrike" cap="none" dirty="0">
                          <a:latin typeface="Times New Roman"/>
                          <a:ea typeface="Times New Roman"/>
                          <a:cs typeface="Times New Roman"/>
                          <a:sym typeface="Times New Roman"/>
                        </a:rPr>
                        <a:t>, Amira Kamil Ibrahim, Ahmed Mohamed Alhassan, </a:t>
                      </a:r>
                      <a:r>
                        <a:rPr lang="en-GB" sz="1200" u="none" strike="noStrike" cap="none" dirty="0" err="1">
                          <a:latin typeface="Times New Roman"/>
                          <a:ea typeface="Times New Roman"/>
                          <a:cs typeface="Times New Roman"/>
                          <a:sym typeface="Times New Roman"/>
                        </a:rPr>
                        <a:t>Abdelwhab</a:t>
                      </a:r>
                      <a:r>
                        <a:rPr lang="en-GB" sz="1200" u="none" strike="noStrike" cap="none" dirty="0">
                          <a:latin typeface="Times New Roman"/>
                          <a:ea typeface="Times New Roman"/>
                          <a:cs typeface="Times New Roman"/>
                          <a:sym typeface="Times New Roman"/>
                        </a:rPr>
                        <a:t> </a:t>
                      </a:r>
                      <a:r>
                        <a:rPr lang="en-GB" sz="1200" u="none" strike="noStrike" cap="none" dirty="0" err="1">
                          <a:latin typeface="Times New Roman"/>
                          <a:ea typeface="Times New Roman"/>
                          <a:cs typeface="Times New Roman"/>
                          <a:sym typeface="Times New Roman"/>
                        </a:rPr>
                        <a:t>Faroug</a:t>
                      </a:r>
                      <a:r>
                        <a:rPr lang="en-GB" sz="1200" u="none" strike="noStrike" cap="none" dirty="0">
                          <a:latin typeface="Times New Roman"/>
                          <a:ea typeface="Times New Roman"/>
                          <a:cs typeface="Times New Roman"/>
                          <a:sym typeface="Times New Roman"/>
                        </a:rPr>
                        <a:t> </a:t>
                      </a:r>
                      <a:r>
                        <a:rPr lang="en-GB" sz="1200" u="none" strike="noStrike" cap="none" dirty="0" err="1">
                          <a:latin typeface="Times New Roman"/>
                          <a:ea typeface="Times New Roman"/>
                          <a:cs typeface="Times New Roman"/>
                          <a:sym typeface="Times New Roman"/>
                        </a:rPr>
                        <a:t>Eltirifl</a:t>
                      </a:r>
                      <a:endParaRPr sz="1200" u="none" strike="noStrike" cap="none" dirty="0">
                        <a:solidFill>
                          <a:srgbClr val="000000"/>
                        </a:solidFill>
                        <a:latin typeface="Times New Roman"/>
                        <a:ea typeface="Times New Roman"/>
                        <a:cs typeface="Times New Roman"/>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solidFill>
                        <a:srgbClr val="FFFFFF"/>
                      </a:solidFill>
                      <a:prstDash val="solid"/>
                      <a:round/>
                      <a:headEnd type="none" w="sm" len="sm"/>
                      <a:tailEnd type="none" w="sm" len="sm"/>
                    </a:lnT>
                    <a:lnB w="9525" cap="flat" cmpd="sng" algn="ctr">
                      <a:solidFill>
                        <a:srgbClr val="FFFFFF"/>
                      </a:solidFill>
                      <a:prstDash val="solid"/>
                      <a:round/>
                      <a:headEnd type="none" w="sm" len="sm"/>
                      <a:tailEnd type="none" w="sm" len="sm"/>
                    </a:lnB>
                    <a:solidFill>
                      <a:srgbClr val="F6B26B"/>
                    </a:solidFill>
                  </a:tcPr>
                </a:tc>
                <a:tc>
                  <a:txBody>
                    <a:bodyPr/>
                    <a:lstStyle/>
                    <a:p>
                      <a:pPr marL="0" marR="0" lvl="0" indent="0" algn="l" rtl="0">
                        <a:lnSpc>
                          <a:spcPct val="100000"/>
                        </a:lnSpc>
                        <a:spcBef>
                          <a:spcPts val="0"/>
                        </a:spcBef>
                        <a:spcAft>
                          <a:spcPts val="0"/>
                        </a:spcAft>
                        <a:buClr>
                          <a:srgbClr val="000000"/>
                        </a:buClr>
                        <a:buSzPts val="1200"/>
                        <a:buFont typeface="Arial"/>
                        <a:buNone/>
                      </a:pPr>
                      <a:r>
                        <a:rPr lang="en-GB" sz="1200" u="none" strike="noStrike" cap="none">
                          <a:latin typeface="Times New Roman"/>
                          <a:ea typeface="Times New Roman"/>
                          <a:cs typeface="Times New Roman"/>
                          <a:sym typeface="Times New Roman"/>
                        </a:rPr>
                        <a:t>International Conference on System Engineering and Technology</a:t>
                      </a:r>
                      <a:endParaRPr sz="1200" u="none" strike="noStrike" cap="none">
                        <a:solidFill>
                          <a:srgbClr val="000000"/>
                        </a:solidFill>
                        <a:latin typeface="Times New Roman"/>
                        <a:ea typeface="Times New Roman"/>
                        <a:cs typeface="Times New Roman"/>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solidFill>
                        <a:srgbClr val="FFFFFF"/>
                      </a:solidFill>
                      <a:prstDash val="solid"/>
                      <a:round/>
                      <a:headEnd type="none" w="sm" len="sm"/>
                      <a:tailEnd type="none" w="sm" len="sm"/>
                    </a:lnT>
                    <a:lnB w="9525" cap="flat" cmpd="sng" algn="ctr">
                      <a:solidFill>
                        <a:srgbClr val="FFFFFF"/>
                      </a:solidFill>
                      <a:prstDash val="solid"/>
                      <a:round/>
                      <a:headEnd type="none" w="sm" len="sm"/>
                      <a:tailEnd type="none" w="sm" len="sm"/>
                    </a:lnB>
                    <a:solidFill>
                      <a:srgbClr val="F6B26B"/>
                    </a:solidFill>
                  </a:tcPr>
                </a:tc>
                <a:tc>
                  <a:txBody>
                    <a:bodyPr/>
                    <a:lstStyle/>
                    <a:p>
                      <a:pPr marL="0" marR="0" lvl="0" indent="0" algn="ctr" rtl="0">
                        <a:lnSpc>
                          <a:spcPct val="100000"/>
                        </a:lnSpc>
                        <a:spcBef>
                          <a:spcPts val="0"/>
                        </a:spcBef>
                        <a:spcAft>
                          <a:spcPts val="0"/>
                        </a:spcAft>
                        <a:buClr>
                          <a:srgbClr val="000000"/>
                        </a:buClr>
                        <a:buSzPts val="1200"/>
                        <a:buFont typeface="Arial"/>
                        <a:buNone/>
                      </a:pPr>
                      <a:r>
                        <a:rPr lang="en-GB" sz="1200" u="none" strike="noStrike" cap="none" dirty="0">
                          <a:solidFill>
                            <a:srgbClr val="000000"/>
                          </a:solidFill>
                          <a:latin typeface="Times New Roman"/>
                          <a:ea typeface="Times New Roman"/>
                          <a:cs typeface="Times New Roman"/>
                          <a:sym typeface="Times New Roman"/>
                        </a:rPr>
                        <a:t>2020</a:t>
                      </a:r>
                      <a:endParaRPr sz="1200" u="none" strike="noStrike" cap="none" dirty="0">
                        <a:solidFill>
                          <a:srgbClr val="000000"/>
                        </a:solidFill>
                        <a:latin typeface="Times New Roman"/>
                        <a:ea typeface="Times New Roman"/>
                        <a:cs typeface="Times New Roman"/>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solidFill>
                        <a:srgbClr val="FFFFFF"/>
                      </a:solidFill>
                      <a:prstDash val="solid"/>
                      <a:round/>
                      <a:headEnd type="none" w="sm" len="sm"/>
                      <a:tailEnd type="none" w="sm" len="sm"/>
                    </a:lnT>
                    <a:lnB w="9525" cap="flat" cmpd="sng" algn="ctr">
                      <a:solidFill>
                        <a:srgbClr val="FFFFFF"/>
                      </a:solidFill>
                      <a:prstDash val="solid"/>
                      <a:round/>
                      <a:headEnd type="none" w="sm" len="sm"/>
                      <a:tailEnd type="none" w="sm" len="sm"/>
                    </a:lnB>
                    <a:solidFill>
                      <a:srgbClr val="F6B26B"/>
                    </a:solidFill>
                  </a:tcPr>
                </a:tc>
                <a:extLst>
                  <a:ext uri="{0D108BD9-81ED-4DB2-BD59-A6C34878D82A}">
                    <a16:rowId xmlns:a16="http://schemas.microsoft.com/office/drawing/2014/main" val="10001"/>
                  </a:ext>
                </a:extLst>
              </a:tr>
              <a:tr h="1072800">
                <a:tc>
                  <a:txBody>
                    <a:bodyPr/>
                    <a:lstStyle/>
                    <a:p>
                      <a:pPr marL="0" marR="0" lvl="0" indent="0" algn="ctr" rtl="0">
                        <a:lnSpc>
                          <a:spcPct val="100000"/>
                        </a:lnSpc>
                        <a:spcBef>
                          <a:spcPts val="0"/>
                        </a:spcBef>
                        <a:spcAft>
                          <a:spcPts val="0"/>
                        </a:spcAft>
                        <a:buClr>
                          <a:srgbClr val="000000"/>
                        </a:buClr>
                        <a:buSzPts val="1200"/>
                        <a:buFont typeface="Arial"/>
                        <a:buNone/>
                      </a:pPr>
                      <a:r>
                        <a:rPr lang="en-GB" sz="1200" u="none" strike="noStrike" cap="none">
                          <a:solidFill>
                            <a:srgbClr val="000000"/>
                          </a:solidFill>
                          <a:latin typeface="Times New Roman"/>
                          <a:ea typeface="Times New Roman"/>
                          <a:cs typeface="Times New Roman"/>
                          <a:sym typeface="Times New Roman"/>
                        </a:rPr>
                        <a:t>2.</a:t>
                      </a:r>
                      <a:endParaRPr sz="1200" u="none" strike="noStrike" cap="none">
                        <a:solidFill>
                          <a:srgbClr val="000000"/>
                        </a:solidFill>
                        <a:latin typeface="Times New Roman"/>
                        <a:ea typeface="Times New Roman"/>
                        <a:cs typeface="Times New Roman"/>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l" rtl="0">
                        <a:lnSpc>
                          <a:spcPct val="100000"/>
                        </a:lnSpc>
                        <a:spcBef>
                          <a:spcPts val="0"/>
                        </a:spcBef>
                        <a:spcAft>
                          <a:spcPts val="0"/>
                        </a:spcAft>
                        <a:buNone/>
                      </a:pPr>
                      <a:r>
                        <a:rPr lang="en-GB" sz="1200" b="0" i="0" u="none" strike="noStrike" cap="none" dirty="0">
                          <a:solidFill>
                            <a:srgbClr val="000000"/>
                          </a:solidFill>
                          <a:latin typeface="Times New Roman"/>
                          <a:ea typeface="Times New Roman"/>
                          <a:cs typeface="Times New Roman"/>
                          <a:sym typeface="Times New Roman"/>
                        </a:rPr>
                        <a:t>Development of Android-Controlled Ultraviolet</a:t>
                      </a:r>
                      <a:endParaRPr sz="1200" dirty="0"/>
                    </a:p>
                    <a:p>
                      <a:pPr marL="0" marR="0" lvl="0" indent="0" algn="l" rtl="0">
                        <a:lnSpc>
                          <a:spcPct val="100000"/>
                        </a:lnSpc>
                        <a:spcBef>
                          <a:spcPts val="0"/>
                        </a:spcBef>
                        <a:spcAft>
                          <a:spcPts val="0"/>
                        </a:spcAft>
                        <a:buNone/>
                      </a:pPr>
                      <a:r>
                        <a:rPr lang="en-GB" sz="1200" b="0" i="0" u="none" strike="noStrike" cap="none" dirty="0">
                          <a:solidFill>
                            <a:srgbClr val="000000"/>
                          </a:solidFill>
                          <a:latin typeface="Times New Roman"/>
                          <a:ea typeface="Times New Roman"/>
                          <a:cs typeface="Times New Roman"/>
                          <a:sym typeface="Times New Roman"/>
                        </a:rPr>
                        <a:t>Floor Sanitizer Robot</a:t>
                      </a:r>
                      <a:endParaRPr sz="1200" u="none" strike="noStrike" cap="none" dirty="0">
                        <a:solidFill>
                          <a:srgbClr val="000000"/>
                        </a:solidFill>
                        <a:latin typeface="Times New Roman"/>
                        <a:ea typeface="Times New Roman"/>
                        <a:cs typeface="Times New Roman"/>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l" rtl="0">
                        <a:lnSpc>
                          <a:spcPct val="100000"/>
                        </a:lnSpc>
                        <a:spcBef>
                          <a:spcPts val="0"/>
                        </a:spcBef>
                        <a:spcAft>
                          <a:spcPts val="0"/>
                        </a:spcAft>
                        <a:buClr>
                          <a:srgbClr val="000000"/>
                        </a:buClr>
                        <a:buSzPts val="1200"/>
                        <a:buFont typeface="Arial"/>
                        <a:buNone/>
                      </a:pPr>
                      <a:r>
                        <a:rPr lang="en-GB" sz="1200" b="0" i="0" u="none" strike="noStrike" cap="none" dirty="0">
                          <a:solidFill>
                            <a:srgbClr val="000000"/>
                          </a:solidFill>
                          <a:latin typeface="Times New Roman"/>
                          <a:ea typeface="Times New Roman"/>
                          <a:cs typeface="Times New Roman"/>
                          <a:sym typeface="Times New Roman"/>
                        </a:rPr>
                        <a:t>Husna </a:t>
                      </a:r>
                      <a:r>
                        <a:rPr lang="en-GB" sz="1200" b="0" i="0" u="none" strike="noStrike" cap="none" dirty="0" err="1">
                          <a:solidFill>
                            <a:srgbClr val="000000"/>
                          </a:solidFill>
                          <a:latin typeface="Times New Roman"/>
                          <a:ea typeface="Times New Roman"/>
                          <a:cs typeface="Times New Roman"/>
                          <a:sym typeface="Times New Roman"/>
                        </a:rPr>
                        <a:t>Nabihah</a:t>
                      </a:r>
                      <a:r>
                        <a:rPr lang="en-GB" sz="1200" b="0" i="0" u="none" strike="noStrike" cap="none" dirty="0">
                          <a:solidFill>
                            <a:srgbClr val="000000"/>
                          </a:solidFill>
                          <a:latin typeface="Times New Roman"/>
                          <a:ea typeface="Times New Roman"/>
                          <a:cs typeface="Times New Roman"/>
                          <a:sym typeface="Times New Roman"/>
                        </a:rPr>
                        <a:t> Awang, </a:t>
                      </a:r>
                      <a:r>
                        <a:rPr lang="en-GB" sz="1200" b="0" i="0" u="none" strike="noStrike" cap="none" dirty="0" err="1">
                          <a:solidFill>
                            <a:srgbClr val="000000"/>
                          </a:solidFill>
                          <a:latin typeface="Times New Roman"/>
                          <a:ea typeface="Times New Roman"/>
                          <a:cs typeface="Times New Roman"/>
                          <a:sym typeface="Times New Roman"/>
                        </a:rPr>
                        <a:t>Zuhanis</a:t>
                      </a:r>
                      <a:r>
                        <a:rPr lang="en-GB" sz="1200" b="0" i="0" u="none" strike="noStrike" cap="none" dirty="0">
                          <a:solidFill>
                            <a:srgbClr val="000000"/>
                          </a:solidFill>
                          <a:latin typeface="Times New Roman"/>
                          <a:ea typeface="Times New Roman"/>
                          <a:cs typeface="Times New Roman"/>
                          <a:sym typeface="Times New Roman"/>
                        </a:rPr>
                        <a:t> </a:t>
                      </a:r>
                      <a:r>
                        <a:rPr lang="en-GB" sz="1200" b="0" i="0" u="none" strike="noStrike" cap="none" dirty="0" err="1">
                          <a:solidFill>
                            <a:srgbClr val="000000"/>
                          </a:solidFill>
                          <a:latin typeface="Times New Roman"/>
                          <a:ea typeface="Times New Roman"/>
                          <a:cs typeface="Times New Roman"/>
                          <a:sym typeface="Times New Roman"/>
                        </a:rPr>
                        <a:t>Mansor</a:t>
                      </a:r>
                      <a:r>
                        <a:rPr lang="en-GB" sz="1200" b="0" i="0" u="none" strike="noStrike" cap="none" dirty="0">
                          <a:solidFill>
                            <a:srgbClr val="000000"/>
                          </a:solidFill>
                          <a:latin typeface="Times New Roman"/>
                          <a:ea typeface="Times New Roman"/>
                          <a:cs typeface="Times New Roman"/>
                          <a:sym typeface="Times New Roman"/>
                        </a:rPr>
                        <a:t>, </a:t>
                      </a:r>
                      <a:r>
                        <a:rPr lang="en-GB" sz="1200" b="0" i="0" u="none" strike="noStrike" cap="none" dirty="0" err="1">
                          <a:solidFill>
                            <a:srgbClr val="000000"/>
                          </a:solidFill>
                          <a:latin typeface="Times New Roman"/>
                          <a:ea typeface="Times New Roman"/>
                          <a:cs typeface="Times New Roman"/>
                          <a:sym typeface="Times New Roman"/>
                        </a:rPr>
                        <a:t>Izanoordina</a:t>
                      </a:r>
                      <a:r>
                        <a:rPr lang="en-GB" sz="1200" b="0" i="0" u="none" strike="noStrike" cap="none" dirty="0">
                          <a:solidFill>
                            <a:srgbClr val="000000"/>
                          </a:solidFill>
                          <a:latin typeface="Times New Roman"/>
                          <a:ea typeface="Times New Roman"/>
                          <a:cs typeface="Times New Roman"/>
                          <a:sym typeface="Times New Roman"/>
                        </a:rPr>
                        <a:t> Ahmad, </a:t>
                      </a:r>
                      <a:r>
                        <a:rPr lang="en-GB" sz="1200" b="0" i="0" u="none" strike="noStrike" cap="none" dirty="0" err="1">
                          <a:solidFill>
                            <a:srgbClr val="000000"/>
                          </a:solidFill>
                          <a:latin typeface="Times New Roman"/>
                          <a:ea typeface="Times New Roman"/>
                          <a:cs typeface="Times New Roman"/>
                          <a:sym typeface="Times New Roman"/>
                        </a:rPr>
                        <a:t>Aizat</a:t>
                      </a:r>
                      <a:r>
                        <a:rPr lang="en-GB" sz="1200" b="0" i="0" u="none" strike="noStrike" cap="none" dirty="0">
                          <a:solidFill>
                            <a:srgbClr val="000000"/>
                          </a:solidFill>
                          <a:latin typeface="Times New Roman"/>
                          <a:ea typeface="Times New Roman"/>
                          <a:cs typeface="Times New Roman"/>
                          <a:sym typeface="Times New Roman"/>
                        </a:rPr>
                        <a:t> </a:t>
                      </a:r>
                      <a:r>
                        <a:rPr lang="en-GB" sz="1200" b="0" i="0" u="none" strike="noStrike" cap="none" dirty="0" err="1">
                          <a:solidFill>
                            <a:srgbClr val="000000"/>
                          </a:solidFill>
                          <a:latin typeface="Times New Roman"/>
                          <a:ea typeface="Times New Roman"/>
                          <a:cs typeface="Times New Roman"/>
                          <a:sym typeface="Times New Roman"/>
                        </a:rPr>
                        <a:t>Faiz</a:t>
                      </a:r>
                      <a:r>
                        <a:rPr lang="en-GB" sz="1200" b="0" i="0" u="none" strike="noStrike" cap="none" dirty="0">
                          <a:solidFill>
                            <a:srgbClr val="000000"/>
                          </a:solidFill>
                          <a:latin typeface="Times New Roman"/>
                          <a:ea typeface="Times New Roman"/>
                          <a:cs typeface="Times New Roman"/>
                          <a:sym typeface="Times New Roman"/>
                        </a:rPr>
                        <a:t> Ramli, Siti </a:t>
                      </a:r>
                      <a:r>
                        <a:rPr lang="en-GB" sz="1200" b="0" i="0" u="none" strike="noStrike" cap="none" dirty="0" err="1">
                          <a:solidFill>
                            <a:srgbClr val="000000"/>
                          </a:solidFill>
                          <a:latin typeface="Times New Roman"/>
                          <a:ea typeface="Times New Roman"/>
                          <a:cs typeface="Times New Roman"/>
                          <a:sym typeface="Times New Roman"/>
                        </a:rPr>
                        <a:t>Marwangi</a:t>
                      </a:r>
                      <a:r>
                        <a:rPr lang="en-GB" sz="1200" b="0" i="0" u="none" strike="noStrike" cap="none" dirty="0">
                          <a:solidFill>
                            <a:srgbClr val="000000"/>
                          </a:solidFill>
                          <a:latin typeface="Times New Roman"/>
                          <a:ea typeface="Times New Roman"/>
                          <a:cs typeface="Times New Roman"/>
                          <a:sym typeface="Times New Roman"/>
                        </a:rPr>
                        <a:t> </a:t>
                      </a:r>
                      <a:r>
                        <a:rPr lang="en-GB" sz="1200" b="0" i="0" u="none" strike="noStrike" cap="none" dirty="0" err="1">
                          <a:solidFill>
                            <a:srgbClr val="000000"/>
                          </a:solidFill>
                          <a:latin typeface="Times New Roman"/>
                          <a:ea typeface="Times New Roman"/>
                          <a:cs typeface="Times New Roman"/>
                          <a:sym typeface="Times New Roman"/>
                        </a:rPr>
                        <a:t>Maharum</a:t>
                      </a:r>
                      <a:r>
                        <a:rPr lang="en-GB" sz="1200" b="0" i="0" u="none" strike="noStrike" cap="none" dirty="0">
                          <a:solidFill>
                            <a:srgbClr val="000000"/>
                          </a:solidFill>
                          <a:latin typeface="Times New Roman"/>
                          <a:ea typeface="Times New Roman"/>
                          <a:cs typeface="Times New Roman"/>
                          <a:sym typeface="Times New Roman"/>
                        </a:rPr>
                        <a:t>, Azman Abdul Aziz</a:t>
                      </a:r>
                      <a:endParaRPr sz="1200" u="none" strike="noStrike" cap="none" dirty="0">
                        <a:solidFill>
                          <a:srgbClr val="000000"/>
                        </a:solidFill>
                        <a:latin typeface="Times New Roman"/>
                        <a:ea typeface="Times New Roman"/>
                        <a:cs typeface="Times New Roman"/>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l" rtl="0">
                        <a:lnSpc>
                          <a:spcPct val="100000"/>
                        </a:lnSpc>
                        <a:spcBef>
                          <a:spcPts val="0"/>
                        </a:spcBef>
                        <a:spcAft>
                          <a:spcPts val="0"/>
                        </a:spcAft>
                        <a:buClr>
                          <a:srgbClr val="000000"/>
                        </a:buClr>
                        <a:buSzPts val="1200"/>
                        <a:buFont typeface="Arial"/>
                        <a:buNone/>
                      </a:pPr>
                      <a:r>
                        <a:rPr lang="en-GB" sz="1200" b="0" i="0" u="none" strike="noStrike" cap="none" dirty="0">
                          <a:solidFill>
                            <a:srgbClr val="000000"/>
                          </a:solidFill>
                          <a:latin typeface="Times New Roman"/>
                          <a:ea typeface="Times New Roman"/>
                          <a:cs typeface="Times New Roman"/>
                          <a:sym typeface="Times New Roman"/>
                        </a:rPr>
                        <a:t>International Conference on Smart Instrumentation, Measurement and Applications</a:t>
                      </a:r>
                      <a:endParaRPr sz="1200" u="none" strike="noStrike" cap="none" dirty="0">
                        <a:solidFill>
                          <a:srgbClr val="000000"/>
                        </a:solidFill>
                        <a:latin typeface="Times New Roman"/>
                        <a:ea typeface="Times New Roman"/>
                        <a:cs typeface="Times New Roman"/>
                        <a:sym typeface="Times New Roman"/>
                      </a:endParaRPr>
                    </a:p>
                  </a:txBody>
                  <a:tcPr marL="91450" marR="91450" marT="5177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ctr" rtl="0">
                        <a:lnSpc>
                          <a:spcPct val="100000"/>
                        </a:lnSpc>
                        <a:spcBef>
                          <a:spcPts val="0"/>
                        </a:spcBef>
                        <a:spcAft>
                          <a:spcPts val="0"/>
                        </a:spcAft>
                        <a:buClr>
                          <a:srgbClr val="000000"/>
                        </a:buClr>
                        <a:buSzPts val="1200"/>
                        <a:buFont typeface="Arial"/>
                        <a:buNone/>
                      </a:pPr>
                      <a:r>
                        <a:rPr lang="en-GB" sz="1200" u="none" strike="noStrike" cap="none" dirty="0">
                          <a:solidFill>
                            <a:srgbClr val="000000"/>
                          </a:solidFill>
                          <a:latin typeface="Times New Roman"/>
                          <a:ea typeface="Times New Roman"/>
                          <a:cs typeface="Times New Roman"/>
                          <a:sym typeface="Times New Roman"/>
                        </a:rPr>
                        <a:t>2022</a:t>
                      </a:r>
                      <a:endParaRPr sz="1200" u="none" strike="noStrike" cap="none" dirty="0">
                        <a:solidFill>
                          <a:srgbClr val="000000"/>
                        </a:solidFill>
                        <a:latin typeface="Times New Roman"/>
                        <a:ea typeface="Times New Roman"/>
                        <a:cs typeface="Times New Roman"/>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5"/>
          <p:cNvSpPr txBox="1">
            <a:spLocks noGrp="1"/>
          </p:cNvSpPr>
          <p:nvPr>
            <p:ph type="sldNum" idx="12"/>
          </p:nvPr>
        </p:nvSpPr>
        <p:spPr>
          <a:xfrm>
            <a:off x="142876" y="4785798"/>
            <a:ext cx="2057400" cy="273900"/>
          </a:xfrm>
          <a:prstGeom prst="rect">
            <a:avLst/>
          </a:prstGeom>
        </p:spPr>
        <p:txBody>
          <a:bodyPr spcFirstLastPara="1" wrap="square" lIns="68575" tIns="34275" rIns="68575" bIns="34275" anchor="ctr" anchorCtr="0">
            <a:normAutofit/>
          </a:bodyPr>
          <a:lstStyle/>
          <a:p>
            <a:pPr marL="0" lvl="0" indent="0" algn="l" rtl="0">
              <a:spcBef>
                <a:spcPts val="0"/>
              </a:spcBef>
              <a:spcAft>
                <a:spcPts val="0"/>
              </a:spcAft>
              <a:buClr>
                <a:srgbClr val="000000"/>
              </a:buClr>
              <a:buFont typeface="Arial"/>
              <a:buNone/>
            </a:pPr>
            <a:fld id="{00000000-1234-1234-1234-123412341234}" type="slidenum">
              <a:rPr lang="en-GB"/>
              <a:t>9</a:t>
            </a:fld>
            <a:endParaRPr/>
          </a:p>
        </p:txBody>
      </p:sp>
      <p:sp>
        <p:nvSpPr>
          <p:cNvPr id="163" name="Google Shape;163;p25"/>
          <p:cNvSpPr txBox="1">
            <a:spLocks noGrp="1"/>
          </p:cNvSpPr>
          <p:nvPr>
            <p:ph type="title"/>
          </p:nvPr>
        </p:nvSpPr>
        <p:spPr>
          <a:xfrm>
            <a:off x="936477" y="568241"/>
            <a:ext cx="7886700" cy="316200"/>
          </a:xfrm>
          <a:prstGeom prst="rect">
            <a:avLst/>
          </a:prstGeom>
        </p:spPr>
        <p:txBody>
          <a:bodyPr spcFirstLastPara="1" wrap="square" lIns="68575" tIns="34275" rIns="68575" bIns="34275" anchor="ctr" anchorCtr="0">
            <a:normAutofit fontScale="90000"/>
          </a:bodyPr>
          <a:lstStyle/>
          <a:p>
            <a:pPr marL="0" lvl="0" indent="0" algn="l" rtl="0">
              <a:spcBef>
                <a:spcPts val="0"/>
              </a:spcBef>
              <a:spcAft>
                <a:spcPts val="0"/>
              </a:spcAft>
              <a:buNone/>
            </a:pPr>
            <a:r>
              <a:rPr lang="en-GB"/>
              <a:t>Literature Review Resources</a:t>
            </a:r>
            <a:endParaRPr/>
          </a:p>
        </p:txBody>
      </p:sp>
      <p:sp>
        <p:nvSpPr>
          <p:cNvPr id="164" name="Google Shape;164;p25"/>
          <p:cNvSpPr txBox="1">
            <a:spLocks noGrp="1"/>
          </p:cNvSpPr>
          <p:nvPr>
            <p:ph type="body" idx="1"/>
          </p:nvPr>
        </p:nvSpPr>
        <p:spPr>
          <a:xfrm>
            <a:off x="936477" y="866776"/>
            <a:ext cx="7886700" cy="333300"/>
          </a:xfrm>
          <a:prstGeom prst="rect">
            <a:avLst/>
          </a:prstGeom>
        </p:spPr>
        <p:txBody>
          <a:bodyPr spcFirstLastPara="1" wrap="square" lIns="68575" tIns="34275" rIns="68575" bIns="34275" anchor="t" anchorCtr="0">
            <a:normAutofit fontScale="25000" lnSpcReduction="20000"/>
          </a:bodyPr>
          <a:lstStyle/>
          <a:p>
            <a:pPr marL="0" lvl="0" indent="0" algn="l" rtl="0">
              <a:spcBef>
                <a:spcPts val="800"/>
              </a:spcBef>
              <a:spcAft>
                <a:spcPts val="1200"/>
              </a:spcAft>
              <a:buNone/>
            </a:pPr>
            <a:endParaRPr/>
          </a:p>
        </p:txBody>
      </p:sp>
      <p:graphicFrame>
        <p:nvGraphicFramePr>
          <p:cNvPr id="165" name="Google Shape;165;p25"/>
          <p:cNvGraphicFramePr/>
          <p:nvPr>
            <p:extLst>
              <p:ext uri="{D42A27DB-BD31-4B8C-83A1-F6EECF244321}">
                <p14:modId xmlns:p14="http://schemas.microsoft.com/office/powerpoint/2010/main" val="3837859052"/>
              </p:ext>
            </p:extLst>
          </p:nvPr>
        </p:nvGraphicFramePr>
        <p:xfrm>
          <a:off x="380312" y="1374662"/>
          <a:ext cx="8557950" cy="2669930"/>
        </p:xfrm>
        <a:graphic>
          <a:graphicData uri="http://schemas.openxmlformats.org/drawingml/2006/table">
            <a:tbl>
              <a:tblPr>
                <a:noFill/>
                <a:tableStyleId>{C65AB664-C705-43D8-B580-988C06505CAD}</a:tableStyleId>
              </a:tblPr>
              <a:tblGrid>
                <a:gridCol w="905850">
                  <a:extLst>
                    <a:ext uri="{9D8B030D-6E8A-4147-A177-3AD203B41FA5}">
                      <a16:colId xmlns:a16="http://schemas.microsoft.com/office/drawing/2014/main" val="20000"/>
                    </a:ext>
                  </a:extLst>
                </a:gridCol>
                <a:gridCol w="1930100">
                  <a:extLst>
                    <a:ext uri="{9D8B030D-6E8A-4147-A177-3AD203B41FA5}">
                      <a16:colId xmlns:a16="http://schemas.microsoft.com/office/drawing/2014/main" val="20001"/>
                    </a:ext>
                  </a:extLst>
                </a:gridCol>
                <a:gridCol w="2188500">
                  <a:extLst>
                    <a:ext uri="{9D8B030D-6E8A-4147-A177-3AD203B41FA5}">
                      <a16:colId xmlns:a16="http://schemas.microsoft.com/office/drawing/2014/main" val="20002"/>
                    </a:ext>
                  </a:extLst>
                </a:gridCol>
                <a:gridCol w="1898025">
                  <a:extLst>
                    <a:ext uri="{9D8B030D-6E8A-4147-A177-3AD203B41FA5}">
                      <a16:colId xmlns:a16="http://schemas.microsoft.com/office/drawing/2014/main" val="20003"/>
                    </a:ext>
                  </a:extLst>
                </a:gridCol>
                <a:gridCol w="1635475">
                  <a:extLst>
                    <a:ext uri="{9D8B030D-6E8A-4147-A177-3AD203B41FA5}">
                      <a16:colId xmlns:a16="http://schemas.microsoft.com/office/drawing/2014/main" val="20004"/>
                    </a:ext>
                  </a:extLst>
                </a:gridCol>
              </a:tblGrid>
              <a:tr h="510175">
                <a:tc>
                  <a:txBody>
                    <a:bodyPr/>
                    <a:lstStyle/>
                    <a:p>
                      <a:pPr marL="0" lvl="0" indent="0" algn="ctr" rtl="0">
                        <a:spcBef>
                          <a:spcPts val="0"/>
                        </a:spcBef>
                        <a:spcAft>
                          <a:spcPts val="0"/>
                        </a:spcAft>
                        <a:buClr>
                          <a:srgbClr val="FFFFFF"/>
                        </a:buClr>
                        <a:buSzPts val="1600"/>
                        <a:buFont typeface="Times New Roman"/>
                        <a:buNone/>
                      </a:pPr>
                      <a:r>
                        <a:rPr lang="en-GB" b="1"/>
                        <a:t>Sl NO</a:t>
                      </a:r>
                      <a:endParaRPr b="1"/>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A4123F"/>
                    </a:solidFill>
                  </a:tcPr>
                </a:tc>
                <a:tc>
                  <a:txBody>
                    <a:bodyPr/>
                    <a:lstStyle/>
                    <a:p>
                      <a:pPr marL="0" lvl="0" indent="0" algn="ctr" rtl="0">
                        <a:spcBef>
                          <a:spcPts val="0"/>
                        </a:spcBef>
                        <a:spcAft>
                          <a:spcPts val="0"/>
                        </a:spcAft>
                        <a:buClr>
                          <a:srgbClr val="FFFFFF"/>
                        </a:buClr>
                        <a:buSzPts val="1600"/>
                        <a:buFont typeface="Times New Roman"/>
                        <a:buNone/>
                      </a:pPr>
                      <a:r>
                        <a:rPr lang="en-GB" b="1"/>
                        <a:t>Title</a:t>
                      </a:r>
                      <a:endParaRPr b="1"/>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A4123F"/>
                    </a:solidFill>
                  </a:tcPr>
                </a:tc>
                <a:tc>
                  <a:txBody>
                    <a:bodyPr/>
                    <a:lstStyle/>
                    <a:p>
                      <a:pPr marL="0" lvl="0" indent="0" algn="ctr" rtl="0">
                        <a:spcBef>
                          <a:spcPts val="0"/>
                        </a:spcBef>
                        <a:spcAft>
                          <a:spcPts val="0"/>
                        </a:spcAft>
                        <a:buClr>
                          <a:srgbClr val="FFFFFF"/>
                        </a:buClr>
                        <a:buSzPts val="1600"/>
                        <a:buFont typeface="Times New Roman"/>
                        <a:buNone/>
                      </a:pPr>
                      <a:r>
                        <a:rPr lang="en-GB" b="1"/>
                        <a:t>Authors</a:t>
                      </a:r>
                      <a:endParaRPr b="1"/>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A4123F"/>
                    </a:solidFill>
                  </a:tcPr>
                </a:tc>
                <a:tc>
                  <a:txBody>
                    <a:bodyPr/>
                    <a:lstStyle/>
                    <a:p>
                      <a:pPr marL="0" lvl="0" indent="0" algn="ctr" rtl="0">
                        <a:spcBef>
                          <a:spcPts val="0"/>
                        </a:spcBef>
                        <a:spcAft>
                          <a:spcPts val="0"/>
                        </a:spcAft>
                        <a:buClr>
                          <a:srgbClr val="FFFFFF"/>
                        </a:buClr>
                        <a:buSzPts val="1600"/>
                        <a:buFont typeface="Times New Roman"/>
                        <a:buNone/>
                      </a:pPr>
                      <a:r>
                        <a:rPr lang="en-GB" b="1"/>
                        <a:t>Conference/Journal/Book/Website</a:t>
                      </a:r>
                      <a:endParaRPr b="1"/>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A4123F"/>
                    </a:solidFill>
                  </a:tcPr>
                </a:tc>
                <a:tc>
                  <a:txBody>
                    <a:bodyPr/>
                    <a:lstStyle/>
                    <a:p>
                      <a:pPr marL="0" lvl="0" indent="0" algn="ctr" rtl="0">
                        <a:spcBef>
                          <a:spcPts val="0"/>
                        </a:spcBef>
                        <a:spcAft>
                          <a:spcPts val="0"/>
                        </a:spcAft>
                        <a:buClr>
                          <a:srgbClr val="FFFFFF"/>
                        </a:buClr>
                        <a:buSzPts val="1600"/>
                        <a:buFont typeface="Times New Roman"/>
                        <a:buNone/>
                      </a:pPr>
                      <a:r>
                        <a:rPr lang="en-GB" b="1"/>
                        <a:t>Year of Publication</a:t>
                      </a:r>
                      <a:endParaRPr b="1"/>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A4123F"/>
                    </a:solidFill>
                  </a:tcPr>
                </a:tc>
                <a:extLst>
                  <a:ext uri="{0D108BD9-81ED-4DB2-BD59-A6C34878D82A}">
                    <a16:rowId xmlns:a16="http://schemas.microsoft.com/office/drawing/2014/main" val="10000"/>
                  </a:ext>
                </a:extLst>
              </a:tr>
              <a:tr h="751950">
                <a:tc>
                  <a:txBody>
                    <a:bodyPr/>
                    <a:lstStyle/>
                    <a:p>
                      <a:pPr marL="0" marR="0" lvl="0" indent="0" algn="ctr" rtl="0">
                        <a:lnSpc>
                          <a:spcPct val="100000"/>
                        </a:lnSpc>
                        <a:spcBef>
                          <a:spcPts val="0"/>
                        </a:spcBef>
                        <a:spcAft>
                          <a:spcPts val="0"/>
                        </a:spcAft>
                        <a:buClr>
                          <a:srgbClr val="000000"/>
                        </a:buClr>
                        <a:buSzPts val="1200"/>
                        <a:buFont typeface="Arial"/>
                        <a:buNone/>
                      </a:pPr>
                      <a:r>
                        <a:rPr lang="en-GB" sz="120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rPr>
                        <a:t>3.</a:t>
                      </a:r>
                      <a:endParaRPr sz="120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F6B26B"/>
                    </a:solidFill>
                  </a:tcPr>
                </a:tc>
                <a:tc>
                  <a:txBody>
                    <a:bodyPr/>
                    <a:lstStyle/>
                    <a:p>
                      <a:pPr marL="0" marR="0" lvl="0" indent="0" algn="l" rtl="0">
                        <a:lnSpc>
                          <a:spcPct val="100000"/>
                        </a:lnSpc>
                        <a:spcBef>
                          <a:spcPts val="0"/>
                        </a:spcBef>
                        <a:spcAft>
                          <a:spcPts val="0"/>
                        </a:spcAft>
                        <a:buNone/>
                      </a:pPr>
                      <a:r>
                        <a:rPr lang="en-GB" sz="1200" b="0" i="0" u="none" strike="noStrike" cap="none">
                          <a:solidFill>
                            <a:srgbClr val="000000"/>
                          </a:solidFill>
                          <a:latin typeface="Times New Roman" panose="02020603050405020304" pitchFamily="18" charset="0"/>
                          <a:ea typeface="Times New Roman"/>
                          <a:cs typeface="Times New Roman" panose="02020603050405020304" pitchFamily="18" charset="0"/>
                          <a:sym typeface="Times New Roman"/>
                        </a:rPr>
                        <a:t> Holistic operating room hygiene control for air and surface cleanliness </a:t>
                      </a:r>
                      <a:endParaRPr sz="1200" b="0" u="none" strike="noStrike" cap="none">
                        <a:solidFill>
                          <a:srgbClr val="000000"/>
                        </a:solidFill>
                        <a:latin typeface="Times New Roman" panose="02020603050405020304" pitchFamily="18" charset="0"/>
                        <a:ea typeface="Times New Roman"/>
                        <a:cs typeface="Times New Roman" panose="02020603050405020304" pitchFamily="18" charset="0"/>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F6B26B"/>
                    </a:solidFill>
                  </a:tcPr>
                </a:tc>
                <a:tc>
                  <a:txBody>
                    <a:bodyPr/>
                    <a:lstStyle/>
                    <a:p>
                      <a:pPr marL="0" marR="0" lvl="0" indent="0" algn="l" rtl="0">
                        <a:lnSpc>
                          <a:spcPct val="100000"/>
                        </a:lnSpc>
                        <a:spcBef>
                          <a:spcPts val="0"/>
                        </a:spcBef>
                        <a:spcAft>
                          <a:spcPts val="0"/>
                        </a:spcAft>
                        <a:buNone/>
                      </a:pPr>
                      <a:r>
                        <a:rPr lang="en-GB" sz="1200" b="0" i="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rPr>
                        <a:t>Kim </a:t>
                      </a:r>
                      <a:r>
                        <a:rPr lang="en-GB" sz="1200" b="0" i="0" u="none" strike="noStrike" cap="none" dirty="0" err="1">
                          <a:solidFill>
                            <a:srgbClr val="000000"/>
                          </a:solidFill>
                          <a:latin typeface="Times New Roman" panose="02020603050405020304" pitchFamily="18" charset="0"/>
                          <a:ea typeface="Times New Roman"/>
                          <a:cs typeface="Times New Roman" panose="02020603050405020304" pitchFamily="18" charset="0"/>
                          <a:sym typeface="Times New Roman"/>
                        </a:rPr>
                        <a:t>Hagström</a:t>
                      </a:r>
                      <a:r>
                        <a:rPr lang="en-GB" sz="1200" b="0" i="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rPr>
                        <a:t>, </a:t>
                      </a:r>
                      <a:r>
                        <a:rPr lang="en-GB" sz="1200" b="0" i="0" u="none" strike="noStrike" cap="none" dirty="0" err="1">
                          <a:solidFill>
                            <a:srgbClr val="000000"/>
                          </a:solidFill>
                          <a:latin typeface="Times New Roman" panose="02020603050405020304" pitchFamily="18" charset="0"/>
                          <a:ea typeface="Times New Roman"/>
                          <a:cs typeface="Times New Roman" panose="02020603050405020304" pitchFamily="18" charset="0"/>
                          <a:sym typeface="Times New Roman"/>
                        </a:rPr>
                        <a:t>Ismo</a:t>
                      </a:r>
                      <a:r>
                        <a:rPr lang="en-GB" sz="1200" b="0" i="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rPr>
                        <a:t> </a:t>
                      </a:r>
                      <a:r>
                        <a:rPr lang="en-GB" sz="1200" b="0" i="0" u="none" strike="noStrike" cap="none" dirty="0" err="1">
                          <a:solidFill>
                            <a:srgbClr val="000000"/>
                          </a:solidFill>
                          <a:latin typeface="Times New Roman" panose="02020603050405020304" pitchFamily="18" charset="0"/>
                          <a:ea typeface="Times New Roman"/>
                          <a:cs typeface="Times New Roman" panose="02020603050405020304" pitchFamily="18" charset="0"/>
                          <a:sym typeface="Times New Roman"/>
                        </a:rPr>
                        <a:t>Grönvall</a:t>
                      </a:r>
                      <a:r>
                        <a:rPr lang="en-GB" sz="1200" b="0" i="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rPr>
                        <a:t> </a:t>
                      </a:r>
                      <a:endParaRPr sz="1200" i="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F6B26B"/>
                    </a:solidFill>
                  </a:tcPr>
                </a:tc>
                <a:tc>
                  <a:txBody>
                    <a:bodyPr/>
                    <a:lstStyle/>
                    <a:p>
                      <a:pPr marL="0" marR="0" lvl="0" indent="0" algn="l" rtl="0">
                        <a:lnSpc>
                          <a:spcPct val="100000"/>
                        </a:lnSpc>
                        <a:spcBef>
                          <a:spcPts val="0"/>
                        </a:spcBef>
                        <a:spcAft>
                          <a:spcPts val="0"/>
                        </a:spcAft>
                        <a:buClr>
                          <a:srgbClr val="000000"/>
                        </a:buClr>
                        <a:buSzPts val="1200"/>
                        <a:buFont typeface="Arial"/>
                        <a:buNone/>
                      </a:pPr>
                      <a:r>
                        <a:rPr lang="en-GB" sz="1200" b="0" i="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rPr>
                        <a:t>CLIMA 2022 The 14th REHVA HVAC World Congress</a:t>
                      </a:r>
                      <a:endParaRPr sz="1200" dirty="0">
                        <a:latin typeface="Times New Roman" panose="02020603050405020304" pitchFamily="18" charset="0"/>
                        <a:cs typeface="Times New Roman" panose="02020603050405020304" pitchFamily="18" charset="0"/>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F6B26B"/>
                    </a:solidFill>
                  </a:tcPr>
                </a:tc>
                <a:tc>
                  <a:txBody>
                    <a:bodyPr/>
                    <a:lstStyle/>
                    <a:p>
                      <a:pPr marL="0" marR="0" lvl="0" indent="0" algn="ctr" rtl="0">
                        <a:lnSpc>
                          <a:spcPct val="100000"/>
                        </a:lnSpc>
                        <a:spcBef>
                          <a:spcPts val="0"/>
                        </a:spcBef>
                        <a:spcAft>
                          <a:spcPts val="0"/>
                        </a:spcAft>
                        <a:buClr>
                          <a:srgbClr val="000000"/>
                        </a:buClr>
                        <a:buSzPts val="1200"/>
                        <a:buFont typeface="Arial"/>
                        <a:buNone/>
                      </a:pPr>
                      <a:r>
                        <a:rPr lang="en-GB" sz="1200" b="0" i="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rPr>
                        <a:t>2022</a:t>
                      </a:r>
                      <a:endParaRPr sz="1200" u="none" strike="noStrike" cap="none" dirty="0">
                        <a:solidFill>
                          <a:srgbClr val="000000"/>
                        </a:solidFill>
                        <a:latin typeface="Times New Roman" panose="02020603050405020304" pitchFamily="18" charset="0"/>
                        <a:ea typeface="Times New Roman"/>
                        <a:cs typeface="Times New Roman" panose="02020603050405020304" pitchFamily="18" charset="0"/>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solidFill>
                        <a:srgbClr val="FFFFFF"/>
                      </a:solidFill>
                      <a:prstDash val="solid"/>
                      <a:round/>
                      <a:headEnd type="none" w="sm" len="sm"/>
                      <a:tailEnd type="none" w="sm" len="sm"/>
                    </a:lnT>
                    <a:lnB w="18700" cap="flat" cmpd="sng" algn="ctr">
                      <a:solidFill>
                        <a:srgbClr val="FFFFFF"/>
                      </a:solidFill>
                      <a:prstDash val="solid"/>
                      <a:round/>
                      <a:headEnd type="none" w="sm" len="sm"/>
                      <a:tailEnd type="none" w="sm" len="sm"/>
                    </a:lnB>
                    <a:solidFill>
                      <a:srgbClr val="F6B26B"/>
                    </a:solidFill>
                  </a:tcPr>
                </a:tc>
                <a:extLst>
                  <a:ext uri="{0D108BD9-81ED-4DB2-BD59-A6C34878D82A}">
                    <a16:rowId xmlns:a16="http://schemas.microsoft.com/office/drawing/2014/main" val="10001"/>
                  </a:ext>
                </a:extLst>
              </a:tr>
              <a:tr h="751950">
                <a:tc>
                  <a:txBody>
                    <a:bodyPr/>
                    <a:lstStyle/>
                    <a:p>
                      <a:pPr marL="0" marR="0" lvl="0" indent="0" algn="ctr" rtl="0">
                        <a:lnSpc>
                          <a:spcPct val="100000"/>
                        </a:lnSpc>
                        <a:spcBef>
                          <a:spcPts val="0"/>
                        </a:spcBef>
                        <a:spcAft>
                          <a:spcPts val="0"/>
                        </a:spcAft>
                        <a:buClr>
                          <a:srgbClr val="000000"/>
                        </a:buClr>
                        <a:buSzPts val="1200"/>
                        <a:buFont typeface="Arial"/>
                        <a:buNone/>
                      </a:pPr>
                      <a:r>
                        <a:rPr lang="en-GB" sz="1200">
                          <a:latin typeface="Times New Roman" panose="02020603050405020304" pitchFamily="18" charset="0"/>
                          <a:ea typeface="Times New Roman"/>
                          <a:cs typeface="Times New Roman" panose="02020603050405020304" pitchFamily="18" charset="0"/>
                          <a:sym typeface="Times New Roman"/>
                        </a:rPr>
                        <a:t>4.</a:t>
                      </a:r>
                      <a:endParaRPr sz="1200" u="none" strike="noStrike" cap="none">
                        <a:solidFill>
                          <a:srgbClr val="000000"/>
                        </a:solidFill>
                        <a:latin typeface="Times New Roman" panose="02020603050405020304" pitchFamily="18" charset="0"/>
                        <a:ea typeface="Times New Roman"/>
                        <a:cs typeface="Times New Roman" panose="02020603050405020304" pitchFamily="18" charset="0"/>
                        <a:sym typeface="Times New Roman"/>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marR="0" lvl="0" indent="0" algn="l" rtl="0">
                        <a:lnSpc>
                          <a:spcPct val="100000"/>
                        </a:lnSpc>
                        <a:spcBef>
                          <a:spcPts val="0"/>
                        </a:spcBef>
                        <a:spcAft>
                          <a:spcPts val="0"/>
                        </a:spcAft>
                        <a:buClr>
                          <a:schemeClr val="dk1"/>
                        </a:buClr>
                        <a:buSzPts val="1100"/>
                        <a:buFont typeface="Arial"/>
                        <a:buNone/>
                      </a:pPr>
                      <a:r>
                        <a:rPr lang="en-GB" sz="1200" dirty="0">
                          <a:latin typeface="Times New Roman" panose="02020603050405020304" pitchFamily="18" charset="0"/>
                          <a:ea typeface="Times"/>
                          <a:cs typeface="Times New Roman" panose="02020603050405020304" pitchFamily="18" charset="0"/>
                          <a:sym typeface="Times"/>
                        </a:rPr>
                        <a:t>A Human Support Robot for the Cleaning and</a:t>
                      </a:r>
                      <a:endParaRPr sz="1200" dirty="0">
                        <a:latin typeface="Times New Roman" panose="02020603050405020304" pitchFamily="18" charset="0"/>
                        <a:ea typeface="Times"/>
                        <a:cs typeface="Times New Roman" panose="02020603050405020304" pitchFamily="18" charset="0"/>
                        <a:sym typeface="Times"/>
                      </a:endParaRPr>
                    </a:p>
                    <a:p>
                      <a:pPr marL="0" marR="0" lvl="0" indent="0" algn="l" rtl="0">
                        <a:lnSpc>
                          <a:spcPct val="100000"/>
                        </a:lnSpc>
                        <a:spcBef>
                          <a:spcPts val="0"/>
                        </a:spcBef>
                        <a:spcAft>
                          <a:spcPts val="0"/>
                        </a:spcAft>
                        <a:buClr>
                          <a:schemeClr val="dk1"/>
                        </a:buClr>
                        <a:buSzPts val="1100"/>
                        <a:buFont typeface="Arial"/>
                        <a:buNone/>
                      </a:pPr>
                      <a:r>
                        <a:rPr lang="en-GB" sz="1200" dirty="0">
                          <a:latin typeface="Times New Roman" panose="02020603050405020304" pitchFamily="18" charset="0"/>
                          <a:ea typeface="Times"/>
                          <a:cs typeface="Times New Roman" panose="02020603050405020304" pitchFamily="18" charset="0"/>
                          <a:sym typeface="Times"/>
                        </a:rPr>
                        <a:t>Maintenance of Door Handles Using a Deep-Learning</a:t>
                      </a:r>
                      <a:endParaRPr sz="1200" dirty="0">
                        <a:latin typeface="Times New Roman" panose="02020603050405020304" pitchFamily="18" charset="0"/>
                        <a:ea typeface="Times"/>
                        <a:cs typeface="Times New Roman" panose="02020603050405020304" pitchFamily="18" charset="0"/>
                        <a:sym typeface="Times"/>
                      </a:endParaRPr>
                    </a:p>
                    <a:p>
                      <a:pPr marL="0" marR="0" lvl="0" indent="0" algn="l" rtl="0">
                        <a:lnSpc>
                          <a:spcPct val="100000"/>
                        </a:lnSpc>
                        <a:spcBef>
                          <a:spcPts val="0"/>
                        </a:spcBef>
                        <a:spcAft>
                          <a:spcPts val="0"/>
                        </a:spcAft>
                        <a:buClr>
                          <a:schemeClr val="dk1"/>
                        </a:buClr>
                        <a:buSzPts val="1100"/>
                        <a:buFont typeface="Arial"/>
                        <a:buNone/>
                      </a:pPr>
                      <a:r>
                        <a:rPr lang="en-GB" sz="1200" dirty="0">
                          <a:latin typeface="Times New Roman" panose="02020603050405020304" pitchFamily="18" charset="0"/>
                          <a:ea typeface="Times"/>
                          <a:cs typeface="Times New Roman" panose="02020603050405020304" pitchFamily="18" charset="0"/>
                          <a:sym typeface="Times"/>
                        </a:rPr>
                        <a:t>Framework</a:t>
                      </a:r>
                      <a:endParaRPr sz="1200" dirty="0">
                        <a:latin typeface="Times New Roman" panose="02020603050405020304" pitchFamily="18" charset="0"/>
                        <a:ea typeface="Times"/>
                        <a:cs typeface="Times New Roman" panose="02020603050405020304" pitchFamily="18" charset="0"/>
                        <a:sym typeface="Times"/>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lvl="0" indent="0" algn="l" rtl="0">
                        <a:spcBef>
                          <a:spcPts val="0"/>
                        </a:spcBef>
                        <a:spcAft>
                          <a:spcPts val="0"/>
                        </a:spcAft>
                        <a:buClr>
                          <a:schemeClr val="dk1"/>
                        </a:buClr>
                        <a:buSzPts val="1100"/>
                        <a:buFont typeface="Arial"/>
                        <a:buNone/>
                      </a:pPr>
                      <a:r>
                        <a:rPr lang="en-GB" sz="1200" dirty="0">
                          <a:latin typeface="Times New Roman" panose="02020603050405020304" pitchFamily="18" charset="0"/>
                          <a:ea typeface="Times"/>
                          <a:cs typeface="Times New Roman" panose="02020603050405020304" pitchFamily="18" charset="0"/>
                          <a:sym typeface="Times"/>
                        </a:rPr>
                        <a:t>Balakrishnan Ramalingam, Jia Yin Mohan Rajesh Elara  </a:t>
                      </a:r>
                      <a:r>
                        <a:rPr lang="en-GB" sz="1200" dirty="0" err="1">
                          <a:latin typeface="Times New Roman" panose="02020603050405020304" pitchFamily="18" charset="0"/>
                          <a:ea typeface="Times"/>
                          <a:cs typeface="Times New Roman" panose="02020603050405020304" pitchFamily="18" charset="0"/>
                          <a:sym typeface="Times"/>
                        </a:rPr>
                        <a:t>Yokhesh</a:t>
                      </a:r>
                      <a:r>
                        <a:rPr lang="en-GB" sz="1200" dirty="0">
                          <a:latin typeface="Times New Roman" panose="02020603050405020304" pitchFamily="18" charset="0"/>
                          <a:ea typeface="Times"/>
                          <a:cs typeface="Times New Roman" panose="02020603050405020304" pitchFamily="18" charset="0"/>
                          <a:sym typeface="Times"/>
                        </a:rPr>
                        <a:t> </a:t>
                      </a:r>
                      <a:r>
                        <a:rPr lang="en-GB" sz="1200" dirty="0" err="1">
                          <a:latin typeface="Times New Roman" panose="02020603050405020304" pitchFamily="18" charset="0"/>
                          <a:ea typeface="Times"/>
                          <a:cs typeface="Times New Roman" panose="02020603050405020304" pitchFamily="18" charset="0"/>
                          <a:sym typeface="Times"/>
                        </a:rPr>
                        <a:t>Krishnasamy</a:t>
                      </a:r>
                      <a:r>
                        <a:rPr lang="en-GB" sz="1200" dirty="0">
                          <a:latin typeface="Times New Roman" panose="02020603050405020304" pitchFamily="18" charset="0"/>
                          <a:ea typeface="Times"/>
                          <a:cs typeface="Times New Roman" panose="02020603050405020304" pitchFamily="18" charset="0"/>
                          <a:sym typeface="Times"/>
                        </a:rPr>
                        <a:t> </a:t>
                      </a:r>
                      <a:r>
                        <a:rPr lang="en-GB" sz="1200" dirty="0" err="1">
                          <a:latin typeface="Times New Roman" panose="02020603050405020304" pitchFamily="18" charset="0"/>
                          <a:ea typeface="Times"/>
                          <a:cs typeface="Times New Roman" panose="02020603050405020304" pitchFamily="18" charset="0"/>
                          <a:sym typeface="Times"/>
                        </a:rPr>
                        <a:t>Tamilselvam</a:t>
                      </a:r>
                      <a:endParaRPr sz="1200" dirty="0">
                        <a:latin typeface="Times New Roman" panose="02020603050405020304" pitchFamily="18" charset="0"/>
                        <a:ea typeface="Times"/>
                        <a:cs typeface="Times New Roman" panose="02020603050405020304" pitchFamily="18" charset="0"/>
                        <a:sym typeface="Times"/>
                      </a:endParaRPr>
                    </a:p>
                    <a:p>
                      <a:pPr marL="0" lvl="0" indent="0" algn="l" rtl="0">
                        <a:spcBef>
                          <a:spcPts val="0"/>
                        </a:spcBef>
                        <a:spcAft>
                          <a:spcPts val="0"/>
                        </a:spcAft>
                        <a:buClr>
                          <a:schemeClr val="dk1"/>
                        </a:buClr>
                        <a:buSzPts val="1100"/>
                        <a:buFont typeface="Arial"/>
                        <a:buNone/>
                      </a:pPr>
                      <a:r>
                        <a:rPr lang="en-GB" sz="1200" dirty="0" err="1">
                          <a:latin typeface="Times New Roman" panose="02020603050405020304" pitchFamily="18" charset="0"/>
                          <a:ea typeface="Times"/>
                          <a:cs typeface="Times New Roman" panose="02020603050405020304" pitchFamily="18" charset="0"/>
                          <a:sym typeface="Times"/>
                        </a:rPr>
                        <a:t>MadanMohan</a:t>
                      </a:r>
                      <a:r>
                        <a:rPr lang="en-GB" sz="1200" dirty="0">
                          <a:latin typeface="Times New Roman" panose="02020603050405020304" pitchFamily="18" charset="0"/>
                          <a:ea typeface="Times"/>
                          <a:cs typeface="Times New Roman" panose="02020603050405020304" pitchFamily="18" charset="0"/>
                          <a:sym typeface="Times"/>
                        </a:rPr>
                        <a:t> </a:t>
                      </a:r>
                      <a:r>
                        <a:rPr lang="en-GB" sz="1200" dirty="0" err="1">
                          <a:latin typeface="Times New Roman" panose="02020603050405020304" pitchFamily="18" charset="0"/>
                          <a:ea typeface="Times"/>
                          <a:cs typeface="Times New Roman" panose="02020603050405020304" pitchFamily="18" charset="0"/>
                          <a:sym typeface="Times"/>
                        </a:rPr>
                        <a:t>Rayguru</a:t>
                      </a:r>
                      <a:r>
                        <a:rPr lang="en-GB" sz="1200" dirty="0">
                          <a:latin typeface="Times New Roman" panose="02020603050405020304" pitchFamily="18" charset="0"/>
                          <a:ea typeface="Times"/>
                          <a:cs typeface="Times New Roman" panose="02020603050405020304" pitchFamily="18" charset="0"/>
                          <a:sym typeface="Times"/>
                        </a:rPr>
                        <a:t> M. A. Viraj </a:t>
                      </a:r>
                      <a:r>
                        <a:rPr lang="en-GB" sz="1200" dirty="0" err="1">
                          <a:latin typeface="Times New Roman" panose="02020603050405020304" pitchFamily="18" charset="0"/>
                          <a:ea typeface="Times"/>
                          <a:cs typeface="Times New Roman" panose="02020603050405020304" pitchFamily="18" charset="0"/>
                          <a:sym typeface="Times"/>
                        </a:rPr>
                        <a:t>J.Muthugala</a:t>
                      </a:r>
                      <a:r>
                        <a:rPr lang="en-GB" sz="1200" dirty="0">
                          <a:latin typeface="Times New Roman" panose="02020603050405020304" pitchFamily="18" charset="0"/>
                          <a:ea typeface="Times"/>
                          <a:cs typeface="Times New Roman" panose="02020603050405020304" pitchFamily="18" charset="0"/>
                          <a:sym typeface="Times"/>
                        </a:rPr>
                        <a:t> and Braulio </a:t>
                      </a:r>
                      <a:r>
                        <a:rPr lang="en-GB" sz="1200" dirty="0" err="1">
                          <a:latin typeface="Times New Roman" panose="02020603050405020304" pitchFamily="18" charset="0"/>
                          <a:ea typeface="Times"/>
                          <a:cs typeface="Times New Roman" panose="02020603050405020304" pitchFamily="18" charset="0"/>
                          <a:sym typeface="Times"/>
                        </a:rPr>
                        <a:t>FélixGómez</a:t>
                      </a:r>
                      <a:r>
                        <a:rPr lang="en-GB" sz="1200" dirty="0">
                          <a:latin typeface="Times New Roman" panose="02020603050405020304" pitchFamily="18" charset="0"/>
                          <a:ea typeface="Times"/>
                          <a:cs typeface="Times New Roman" panose="02020603050405020304" pitchFamily="18" charset="0"/>
                          <a:sym typeface="Times"/>
                        </a:rPr>
                        <a:t> </a:t>
                      </a:r>
                      <a:endParaRPr sz="1200" dirty="0">
                        <a:latin typeface="Times New Roman" panose="02020603050405020304" pitchFamily="18" charset="0"/>
                        <a:ea typeface="Times"/>
                        <a:cs typeface="Times New Roman" panose="02020603050405020304" pitchFamily="18" charset="0"/>
                        <a:sym typeface="Times"/>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lvl="0" indent="0" algn="l" rtl="0">
                        <a:spcBef>
                          <a:spcPts val="0"/>
                        </a:spcBef>
                        <a:spcAft>
                          <a:spcPts val="0"/>
                        </a:spcAft>
                        <a:buNone/>
                      </a:pPr>
                      <a:r>
                        <a:rPr lang="en-GB" sz="1200" dirty="0">
                          <a:solidFill>
                            <a:schemeClr val="dk1"/>
                          </a:solidFill>
                          <a:latin typeface="Times New Roman" panose="02020603050405020304" pitchFamily="18" charset="0"/>
                          <a:ea typeface="Times"/>
                          <a:cs typeface="Times New Roman" panose="02020603050405020304" pitchFamily="18" charset="0"/>
                          <a:sym typeface="Times"/>
                        </a:rPr>
                        <a:t>Molecular Diversity Preservation International</a:t>
                      </a:r>
                      <a:endParaRPr sz="1200" dirty="0">
                        <a:solidFill>
                          <a:schemeClr val="dk1"/>
                        </a:solidFill>
                        <a:latin typeface="Times New Roman" panose="02020603050405020304" pitchFamily="18" charset="0"/>
                        <a:ea typeface="Times"/>
                        <a:cs typeface="Times New Roman" panose="02020603050405020304" pitchFamily="18" charset="0"/>
                        <a:sym typeface="Times"/>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tc>
                  <a:txBody>
                    <a:bodyPr/>
                    <a:lstStyle/>
                    <a:p>
                      <a:pPr marL="0" lvl="0" indent="0" algn="ctr" rtl="0">
                        <a:spcBef>
                          <a:spcPts val="0"/>
                        </a:spcBef>
                        <a:spcAft>
                          <a:spcPts val="0"/>
                        </a:spcAft>
                        <a:buNone/>
                      </a:pPr>
                      <a:r>
                        <a:rPr lang="en-GB" sz="1200" dirty="0">
                          <a:latin typeface="Times New Roman" panose="02020603050405020304" pitchFamily="18" charset="0"/>
                          <a:cs typeface="Times New Roman" panose="02020603050405020304" pitchFamily="18" charset="0"/>
                        </a:rPr>
                        <a:t>2020</a:t>
                      </a:r>
                      <a:endParaRPr sz="1200" dirty="0">
                        <a:latin typeface="Times New Roman" panose="02020603050405020304" pitchFamily="18" charset="0"/>
                        <a:cs typeface="Times New Roman" panose="02020603050405020304" pitchFamily="18" charset="0"/>
                      </a:endParaRPr>
                    </a:p>
                  </a:txBody>
                  <a:tcPr marL="91450" marR="91450" marT="59825" marB="4572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18700" cap="flat" cmpd="sng" algn="ctr">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6B26B"/>
                    </a:solidFill>
                  </a:tcPr>
                </a:tc>
                <a:extLst>
                  <a:ext uri="{0D108BD9-81ED-4DB2-BD59-A6C34878D82A}">
                    <a16:rowId xmlns:a16="http://schemas.microsoft.com/office/drawing/2014/main" val="10002"/>
                  </a:ext>
                </a:extLst>
              </a:tr>
            </a:tbl>
          </a:graphicData>
        </a:graphic>
      </p:graphicFrame>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TotalTime>
  <Words>2611</Words>
  <Application>Microsoft Office PowerPoint</Application>
  <PresentationFormat>On-screen Show (16:9)</PresentationFormat>
  <Paragraphs>365</Paragraphs>
  <Slides>29</Slides>
  <Notes>26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29</vt:i4>
      </vt:variant>
    </vt:vector>
  </HeadingPairs>
  <TitlesOfParts>
    <vt:vector size="41" baseType="lpstr">
      <vt:lpstr>Montserrat</vt:lpstr>
      <vt:lpstr>Open Sans</vt:lpstr>
      <vt:lpstr>Söhne</vt:lpstr>
      <vt:lpstr>Calibri</vt:lpstr>
      <vt:lpstr>Arial</vt:lpstr>
      <vt:lpstr>Caveat SemiBold</vt:lpstr>
      <vt:lpstr>-apple-system</vt:lpstr>
      <vt:lpstr>Georgia</vt:lpstr>
      <vt:lpstr>Garamond</vt:lpstr>
      <vt:lpstr>Gill Sans</vt:lpstr>
      <vt:lpstr>Times New Roman</vt:lpstr>
      <vt:lpstr>Simple Light</vt:lpstr>
      <vt:lpstr>Automated Monitoring Of The Process Of Disinfecting Operation Room Using IR Camera</vt:lpstr>
      <vt:lpstr>Presentation Outline</vt:lpstr>
      <vt:lpstr>Introduction</vt:lpstr>
      <vt:lpstr>Motivation</vt:lpstr>
      <vt:lpstr>Problem Definition</vt:lpstr>
      <vt:lpstr>Research Objective</vt:lpstr>
      <vt:lpstr>Research Challenges</vt:lpstr>
      <vt:lpstr>Literature Review Resources</vt:lpstr>
      <vt:lpstr>Literature Review Resources</vt:lpstr>
      <vt:lpstr>Literature Summary</vt:lpstr>
      <vt:lpstr>Literature Summary</vt:lpstr>
      <vt:lpstr>Literature Summary</vt:lpstr>
      <vt:lpstr>Literature Summary</vt:lpstr>
      <vt:lpstr>System Architecture</vt:lpstr>
      <vt:lpstr>System Flowchart</vt:lpstr>
      <vt:lpstr>Software Requirements</vt:lpstr>
      <vt:lpstr>Hardware Requirements</vt:lpstr>
      <vt:lpstr>PowerPoint Presentation</vt:lpstr>
      <vt:lpstr>Deliverables</vt:lpstr>
      <vt:lpstr>Activity Plan</vt:lpstr>
      <vt:lpstr>Weekly Meetings</vt:lpstr>
      <vt:lpstr>Implementation</vt:lpstr>
      <vt:lpstr>Thermal imaging sensor description</vt:lpstr>
      <vt:lpstr>Implementation Code</vt:lpstr>
      <vt:lpstr>Implementation Code</vt:lpstr>
      <vt:lpstr>Performance Analysis</vt:lpstr>
      <vt:lpstr>Work to be done</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Monitoring Of The Process Of Disinfecting Operation Room Using IR Camera</dc:title>
  <cp:lastModifiedBy>Rittick Maity</cp:lastModifiedBy>
  <cp:revision>4</cp:revision>
  <dcterms:modified xsi:type="dcterms:W3CDTF">2023-06-12T06:10:45Z</dcterms:modified>
</cp:coreProperties>
</file>